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7" r:id="rId3"/>
    <p:sldId id="260" r:id="rId4"/>
    <p:sldId id="319" r:id="rId5"/>
    <p:sldId id="326" r:id="rId6"/>
    <p:sldId id="342" r:id="rId7"/>
    <p:sldId id="328" r:id="rId8"/>
    <p:sldId id="327" r:id="rId9"/>
    <p:sldId id="335" r:id="rId10"/>
    <p:sldId id="332" r:id="rId11"/>
    <p:sldId id="339" r:id="rId12"/>
    <p:sldId id="330" r:id="rId13"/>
    <p:sldId id="341" r:id="rId14"/>
    <p:sldId id="334" r:id="rId15"/>
    <p:sldId id="338" r:id="rId16"/>
    <p:sldId id="336" r:id="rId17"/>
    <p:sldId id="343" r:id="rId18"/>
    <p:sldId id="344" r:id="rId19"/>
    <p:sldId id="340" r:id="rId20"/>
    <p:sldId id="337" r:id="rId21"/>
    <p:sldId id="333" r:id="rId22"/>
    <p:sldId id="331" r:id="rId23"/>
    <p:sldId id="323" r:id="rId24"/>
    <p:sldId id="325" r:id="rId25"/>
    <p:sldId id="329" r:id="rId26"/>
    <p:sldId id="324" r:id="rId27"/>
    <p:sldId id="322" r:id="rId28"/>
    <p:sldId id="259" r:id="rId29"/>
    <p:sldId id="261" r:id="rId30"/>
    <p:sldId id="262" r:id="rId31"/>
    <p:sldId id="321" r:id="rId32"/>
    <p:sldId id="32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41"/>
    <a:srgbClr val="FF0156"/>
    <a:srgbClr val="01FFD7"/>
    <a:srgbClr val="D76054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>
      <p:cViewPr>
        <p:scale>
          <a:sx n="75" d="100"/>
          <a:sy n="75" d="100"/>
        </p:scale>
        <p:origin x="19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F5470-263B-463D-9FFA-C1904415C8D6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136B-E2A8-44A9-97F7-0F65E415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9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F9A0EFFE-B1CE-09D3-9DC7-C9C9D403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668677B1-F64B-C02F-7698-B29585C67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48DDC536-6A43-98B8-00ED-5B65D3538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EB061CC-062E-055A-7488-E51D756B6E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034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E35B6D6E-B6BE-9C58-9892-8EDBC401F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D22BB4BD-8F9D-1EC4-B777-92D0E0F97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6537E762-D424-D17C-FD6D-6B1F64895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E7569C4-EE70-073E-D289-6AFF235978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58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8300C694-1E31-0994-4E85-A2901B74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6C1DABDF-40A1-2937-E800-F2134D9DD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755CC650-69E3-7626-4AE4-A158DFBC1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39144626-8AF7-E4EB-03F0-7E6C6CE08E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021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E3F2B328-2745-3607-8DCD-35DCAE9F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CE4EEF6D-A156-B818-D460-1D5315ECA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33E862C8-C10F-1805-7508-2BF04F797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3EADB160-FB92-F05B-03B5-2472E5A08F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63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3F47C8D4-4F64-7742-64FD-2075A4CC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33C9AF84-4F70-BE22-C4F9-C49E97B64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498D83AE-5F11-FB2F-D498-F7050733C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B61229FD-F145-C7ED-2E21-7C2DAFAA96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59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89372F28-C008-0419-BBC6-FF5EF3C3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10B26756-1743-AAAA-6A94-CDC7F4A141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4C16FEE6-663B-6E18-DE1E-19B2D466C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DEA91DF4-DD15-50B1-D884-30C0FEB698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584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9535FC3-6193-5791-4BC2-C0F5BD7B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CBEBB429-2ED0-0F89-463F-2D69F31AD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A166412F-0A13-03EB-A942-3A859CD30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DD518A32-3F96-C5F0-76E1-6C23959408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47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271CDB64-48C9-8D4F-49D0-CA03CB00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D9D2DBC1-1278-D155-98B1-A778101F1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9AEB530C-153A-3FDF-2B84-E8456BB22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C6545FC9-796E-94E9-82C1-CDF3C1986D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22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A834AF2-B7B0-AAB0-0C2A-C5AF5B23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08EDF71B-921F-5F57-91C8-7E0FF682A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9E090806-6C6D-4D7B-8601-32334DE6C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D389436-8C81-AFBC-18DC-08CE23649B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573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B7DB8136-2A33-74B9-B0BA-A5ACE5331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6CFD7696-A136-39C3-DF34-69B1074E5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5EDC3532-19D0-3345-A55E-D45EE957D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7AF9BFF2-2302-63B3-FEC5-7C3EFBF4A8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70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CA925C19-FADD-068B-B188-4BDEBF0C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44B10986-7B51-82B7-5C97-E58197F5B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DE0FCFB5-E4DA-21A9-9597-BCA35F8BB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C3D75FBF-7EC0-B52A-AD7A-803EA60B04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29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5773F6E8-4D48-2235-0336-F6D1F176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12E6984E-9C90-8D82-99DE-5C28719C1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05F946F1-06D0-9784-5266-3B36E4FAE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9B9400AC-08BF-33BC-96BA-D2EE1C8A18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576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6FAB427E-E973-8C1C-74F5-2710A820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C293AA8E-6555-FC80-12AF-F5245E99F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43C1346B-6C79-7E5A-3CCF-87B762211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A588488F-3487-96F6-D59D-FE464A4CC9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26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44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A7E76D19-9DE9-0D3B-9A1E-22E68C02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389E73D4-E679-817B-7915-AE0DC18D7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13126E68-E8E2-E354-9FF0-B4189BD7C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61C13C5-8651-DF29-F39E-5D0C9CD0EB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62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AC115782-0438-B5BA-10C9-AFF8E313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4CC6C855-8016-0E84-E442-A8E0594DF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F621A240-02B1-66C6-5D80-3C5F5627C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38A81A58-AD55-9263-1C5A-50BFA09999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10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49353D7A-05F5-83CA-A0CB-7FB56F49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CA3AE82B-5097-9250-BA3A-10C801255F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1187C4EE-6282-45C4-23A7-3A7D889A9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5D98CF00-F1B7-D962-FD5A-A17AF8F3B2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49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847AED6C-9C7A-DC24-C41C-59817B45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E2C417CC-D279-F4F5-5DA9-108CECC28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43C2550F-6789-96BA-0A2D-A3038391E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E422B129-0755-71B1-E13B-A430E48207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50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AA7A2724-C9E7-5B4C-160C-743C6B66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E656B404-5227-2F1D-436C-72F078D1D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C72051FB-558A-7DCC-D2C1-2143062B8F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E56CCE1-7483-8FE6-1A4A-7F07043080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5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30CEB276-7CF4-C7ED-1899-4D556795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077BA8D7-87E3-3191-DD29-C20DBE438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73D040A3-16CE-1EFD-3616-3CE88708B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0790BCF-8E45-D57E-B89A-44FEBFFA88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83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5235D-3477-1424-5295-CA49954B4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61846D-C867-0D72-DFC6-31BF28052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136A5-D5CD-525B-C85C-BAE6573A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F3D97-F945-A270-BB3B-4C2F5EA2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1B94-E447-77BB-C111-682810C5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6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B1AB9-724B-D19A-B759-1B3BC6CA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BFEF1E-DA95-2CF6-A357-68721CDB2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9A9F4-2CB5-B1B6-28B0-1A20E630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3A6FA-EC3A-E513-0678-935306E6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53FF6-4D4F-D4B5-DEA4-844ADB8C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8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E62BBC-2DF2-5B3D-3C88-237574EDC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11D1A-6559-F5FF-DFC4-A79A268F4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2B011-177A-D826-4EBD-B98D082D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468FE-2C92-CFAF-DAF8-8C30D4F0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EC054-9F2F-B30D-6F02-FDB4B7D9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3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39B48-2CD3-C865-9321-7D3145FB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6ADE5-3A50-A6AA-358B-1CDDBAF8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3F7DD-2E41-DEF0-B463-47E5A4E4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665DB-E0FC-0C51-21DA-65AD74C1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FC934-8917-C454-B66D-6534BE29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8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633F-6450-9369-1367-C6D843E3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C8CC5-257F-6747-501F-B3418C3A4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C0C48-40E5-2E21-B770-8F85EE13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B06CF-7588-BB51-9F22-B338EDED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27391-2BB0-BC92-D20D-49E30EBC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1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989CE-1394-9BD1-F67E-EE38BF1A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F5C66-B48F-C9A5-53A6-BE1A1EBEA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01BE0-1CAE-B688-7C94-8D3AC4948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7B110C-CD92-E671-DB53-DF1DFA07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3EFDB-2812-ABD8-AFD8-DB599AFB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1FEC6-002E-8953-CA90-32D691C2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7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638F1-2109-AB8A-1E59-48310D56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2EC374-764C-F6C7-EC3A-758C9A7BE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DF2C1-CE27-7D3D-D53D-C22E78B81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1E25BA-CBB0-A866-9166-4438BED1C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B8B363-B232-CF28-FA79-F2825EE65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497A1-0C2D-D491-61DB-50421D7F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17F252-0454-E7DB-0280-DACF304D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23CE3-EFC5-D2C8-3E9C-AB6DBD94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9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FC518-C549-2CA6-0580-93D01575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AB341D-B33E-9D79-8305-0DBC3E6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F80A46-A778-C7C6-5204-F24643A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FDEC17-96AA-0A1E-5ECA-2AF35F6F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3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93D12-2821-BD82-8557-69CB41F2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E6C6E5-AABC-27B9-1D09-F48049AC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D8E360-118D-700F-175E-9A8C1B56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45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2E8DC-F891-61E4-0D14-CDE608A6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07197-9701-68F9-A407-1911FF59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68CBA-9536-61DF-C7F8-98BDF882E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DBC91-5EC8-551C-BA52-DECBA090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DAC03-3481-D613-2B87-612FC312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3806B-CDEA-59B2-C5D9-C49A4846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243F3-B208-B022-AECD-29B8806E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459C5A-7EEE-9527-BA55-8A381C6F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B77E96-F374-4158-0C3E-63A84B16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8ABDFD-1EAD-F8AC-0A14-3DB47537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40904-3D7A-5291-EFB5-EF54CB95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64FA8-D62D-E2B9-EC8D-1E237C1A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8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D6D688-A766-E139-6370-E2F79ED14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A092A9-EDEE-261B-1076-560DD041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7C16B-D49B-D4CD-82A4-6F57D9AF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0A6AA-3B83-5623-9D59-FAD27876E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4344A0-399E-4A78-963E-7CAA6674534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C5A57-B86D-75FD-513C-E07E3C266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7AF80-E633-40F4-E423-13D664846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E5D77D-7D58-42EA-A84E-B8F6018D4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2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8.wdp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42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3A513E55-3124-FA63-DE59-A5DD9BA4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38414E0E-A544-B08F-8E9D-5984CCEF36A7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9835DA-43FA-3F0C-5CEE-47C1351BBB95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EA754152-C47C-BDD3-6264-1E99C2F0E518}"/>
              </a:ext>
            </a:extLst>
          </p:cNvPr>
          <p:cNvSpPr txBox="1"/>
          <p:nvPr/>
        </p:nvSpPr>
        <p:spPr>
          <a:xfrm>
            <a:off x="2171699" y="99319"/>
            <a:ext cx="1352552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카메라 뷰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5FA2B6-FCF1-4D71-33D0-A90DA22924D4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FB75158-C81C-D415-38DE-D84F49154E74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0388418-ED97-C13D-F472-F1FF16E6199B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DAD272C-E341-F444-691B-E268E57FA1E9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72FDF23F-DAC6-A00B-070A-01412FA61526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F6958A60-0EB3-8C2A-8B70-462051861B39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762CDE8-DC1B-A670-02EA-319083A3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4296B5B2-CB3E-A3CB-AF4B-11B45C25F25E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6A0B220D-8E5C-1A6A-6DB1-C659CFE64AAC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6D0DE99-A97A-2C3B-B2FE-853A78DBC717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76A7E62-0D07-24E4-FBE5-9B23800DFC03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E747210-F5A4-0EFE-C057-BC4AF3117C7F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403ACDD-2CDD-89D3-A0B1-23107833A4B5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1EBC014-E180-8C37-83DB-8067D913DF27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C12261-7F16-1C8C-548A-77C610C7EA1F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5C313AE-0A04-21E1-2147-A49AAA9FA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DA0E2F8-6FF1-CDC9-3E6D-185204FE9179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A75A049A-3BDE-793C-9644-89CDE77C7344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3D0768D6-B130-2677-D47E-052830E95E43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CD3B4884-C2B2-E25C-D419-675F559BDA0A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46EAB4B-62E7-9761-006E-188CA26797C5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3FDB430-81B5-A69C-AAD8-C72322C8D26A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D3AB83B-DF75-1A48-C1E1-D01DC16675F6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237DDA0F-CE0A-E46C-261D-160D50582F2C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40B52E9D-A2F3-385D-34E9-8855C3507398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251462B3-AE5D-ED8C-D53F-C8123C312B8C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23B062F-6287-2DF8-ADB0-A6E218049146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615586E-61CE-33A3-782D-7730B4E5891D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05FC419-1B46-EE02-3AC5-6F8027CF6615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8A83E50-A7C9-C709-0B79-04C6ED6F27F8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C75F3464-732F-0A0A-BBB6-2FDCA4C08299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5D2E6642-975C-6657-21DB-B08047E24AA0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D6B078E0-A448-DA29-FAFC-29CD4A16A153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2E73917-4142-0DD5-E975-4B7EDAD80256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6CBC235C-C09B-0501-4D4C-44BBCFDA2825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65E8D3C5-8870-D64F-EB86-FD8E88FE16F8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41F05F6-C8D9-E99D-86B7-CB0BED60DF74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D30B1EE-E732-806F-655F-87F13EF5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AC39DEC-5AAA-7146-942F-0C8C81DAA53A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442B9445-AE53-57EC-0FF6-890ECFE7BCE4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4501A393-F711-7EAE-CE5C-D927EEA289C4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87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4DD504F-9809-9529-0350-6D65B538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58EF6F5C-7B97-0B4B-4D97-CA22E297DE6C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6655CF92-327C-ECD6-D5C0-A93D4A7DABF1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85499225-F049-8875-8427-4F0ACC4297BC}"/>
              </a:ext>
            </a:extLst>
          </p:cNvPr>
          <p:cNvSpPr txBox="1"/>
          <p:nvPr/>
        </p:nvSpPr>
        <p:spPr>
          <a:xfrm>
            <a:off x="2171698" y="99319"/>
            <a:ext cx="2139045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캐릭터 이동 조작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9183434-DA87-2B85-34B8-508350E3D3DB}"/>
              </a:ext>
            </a:extLst>
          </p:cNvPr>
          <p:cNvGrpSpPr/>
          <p:nvPr/>
        </p:nvGrpSpPr>
        <p:grpSpPr>
          <a:xfrm>
            <a:off x="4548920" y="1786500"/>
            <a:ext cx="3094160" cy="2648867"/>
            <a:chOff x="3067464" y="1786500"/>
            <a:chExt cx="3094160" cy="2648867"/>
          </a:xfrm>
        </p:grpSpPr>
        <p:pic>
          <p:nvPicPr>
            <p:cNvPr id="27" name="그림 26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43897F5-42CA-095F-7682-F75978BA8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3067464" y="1786500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ED89B011-9E50-DAFD-3282-D53B56E03BB7}"/>
                </a:ext>
              </a:extLst>
            </p:cNvPr>
            <p:cNvSpPr/>
            <p:nvPr/>
          </p:nvSpPr>
          <p:spPr>
            <a:xfrm flipH="1">
              <a:off x="3214549" y="3628129"/>
              <a:ext cx="777072" cy="807238"/>
            </a:xfrm>
            <a:prstGeom prst="rightArrow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3C9E535A-C2BF-F328-52C4-DE599FF56CAE}"/>
                </a:ext>
              </a:extLst>
            </p:cNvPr>
            <p:cNvSpPr/>
            <p:nvPr/>
          </p:nvSpPr>
          <p:spPr>
            <a:xfrm>
              <a:off x="4089790" y="3818257"/>
              <a:ext cx="426982" cy="426982"/>
            </a:xfrm>
            <a:prstGeom prst="mathPlus">
              <a:avLst>
                <a:gd name="adj1" fmla="val 15187"/>
              </a:avLst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D4CF57A-4AF2-6F18-774D-03E92CD50DDD}"/>
                </a:ext>
              </a:extLst>
            </p:cNvPr>
            <p:cNvSpPr/>
            <p:nvPr/>
          </p:nvSpPr>
          <p:spPr>
            <a:xfrm>
              <a:off x="4614941" y="3760932"/>
              <a:ext cx="1546683" cy="511465"/>
            </a:xfrm>
            <a:prstGeom prst="roundRect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비트로 코어 TTF" pitchFamily="2" charset="-127"/>
                  <a:ea typeface="비트로 코어 TTF" pitchFamily="2" charset="-127"/>
                </a:rPr>
                <a:t>Dash!</a:t>
              </a:r>
              <a:endParaRPr lang="ko-KR" altLang="en-US"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D6962850-AB87-07E8-6586-F0631F3DCE67}"/>
                </a:ext>
              </a:extLst>
            </p:cNvPr>
            <p:cNvSpPr/>
            <p:nvPr/>
          </p:nvSpPr>
          <p:spPr>
            <a:xfrm rot="16200000">
              <a:off x="4412353" y="2722892"/>
              <a:ext cx="407048" cy="776082"/>
            </a:xfrm>
            <a:prstGeom prst="triangle">
              <a:avLst>
                <a:gd name="adj" fmla="val 20366"/>
              </a:avLst>
            </a:prstGeom>
            <a:gradFill>
              <a:gsLst>
                <a:gs pos="0">
                  <a:srgbClr val="01FFD7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EFE7F2FF-4E50-E115-31A6-2A9FAD7EDCBC}"/>
                </a:ext>
              </a:extLst>
            </p:cNvPr>
            <p:cNvSpPr/>
            <p:nvPr/>
          </p:nvSpPr>
          <p:spPr>
            <a:xfrm rot="16200000">
              <a:off x="4944046" y="2722892"/>
              <a:ext cx="407048" cy="776082"/>
            </a:xfrm>
            <a:prstGeom prst="triangle">
              <a:avLst>
                <a:gd name="adj" fmla="val 20366"/>
              </a:avLst>
            </a:prstGeom>
            <a:gradFill>
              <a:gsLst>
                <a:gs pos="0">
                  <a:srgbClr val="01FFD7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9A9F768F-6A21-E786-DED1-1355AD05A725}"/>
                </a:ext>
              </a:extLst>
            </p:cNvPr>
            <p:cNvSpPr/>
            <p:nvPr/>
          </p:nvSpPr>
          <p:spPr>
            <a:xfrm rot="16200000">
              <a:off x="5475738" y="2722892"/>
              <a:ext cx="407048" cy="776082"/>
            </a:xfrm>
            <a:prstGeom prst="triangle">
              <a:avLst>
                <a:gd name="adj" fmla="val 20366"/>
              </a:avLst>
            </a:prstGeom>
            <a:gradFill>
              <a:gsLst>
                <a:gs pos="0">
                  <a:srgbClr val="01FFD7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33011A2-7D59-0645-E93F-1E32800B9DD9}"/>
              </a:ext>
            </a:extLst>
          </p:cNvPr>
          <p:cNvSpPr txBox="1"/>
          <p:nvPr/>
        </p:nvSpPr>
        <p:spPr>
          <a:xfrm>
            <a:off x="232935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상하좌우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</a:t>
            </a: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입력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으로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8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방향 평면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이동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1D7307-060E-3E2D-BA08-FF2A743F18D0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대시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키 입력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이동방향으로 대시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시작</a:t>
            </a:r>
            <a:endParaRPr lang="en-US" altLang="ko-KR" sz="20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C7C1D0-20BD-EF76-AC6B-23C5F4676E3B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대시 도중 </a:t>
            </a: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이동방향 입력 시</a:t>
            </a:r>
            <a:endParaRPr lang="en-US" altLang="ko-KR" sz="2000">
              <a:solidFill>
                <a:srgbClr val="01FFD7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대시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이동 궤적변경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27DF2D-3137-0D22-645B-D2DDA80E1D46}"/>
              </a:ext>
            </a:extLst>
          </p:cNvPr>
          <p:cNvGrpSpPr/>
          <p:nvPr/>
        </p:nvGrpSpPr>
        <p:grpSpPr>
          <a:xfrm>
            <a:off x="466648" y="1413045"/>
            <a:ext cx="2946740" cy="3395773"/>
            <a:chOff x="461610" y="1413045"/>
            <a:chExt cx="2946740" cy="3395773"/>
          </a:xfrm>
        </p:grpSpPr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EEF6102-B890-B721-38DC-32EB617B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205200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E2D3BF0-C872-8D88-5FD4-EB368218A9B1}"/>
                </a:ext>
              </a:extLst>
            </p:cNvPr>
            <p:cNvSpPr/>
            <p:nvPr/>
          </p:nvSpPr>
          <p:spPr>
            <a:xfrm>
              <a:off x="2631278" y="2707312"/>
              <a:ext cx="777072" cy="807238"/>
            </a:xfrm>
            <a:prstGeom prst="rightArrow">
              <a:avLst/>
            </a:prstGeom>
            <a:solidFill>
              <a:srgbClr val="01FF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E40A7AE-5BD3-2229-131A-36DF53B1BEC0}"/>
                </a:ext>
              </a:extLst>
            </p:cNvPr>
            <p:cNvSpPr/>
            <p:nvPr/>
          </p:nvSpPr>
          <p:spPr>
            <a:xfrm flipH="1">
              <a:off x="461610" y="2707312"/>
              <a:ext cx="777072" cy="807238"/>
            </a:xfrm>
            <a:prstGeom prst="rightArrow">
              <a:avLst/>
            </a:prstGeom>
            <a:solidFill>
              <a:srgbClr val="01FF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D9F6CE1-BB08-4F59-9577-36396B32415B}"/>
                </a:ext>
              </a:extLst>
            </p:cNvPr>
            <p:cNvSpPr/>
            <p:nvPr/>
          </p:nvSpPr>
          <p:spPr>
            <a:xfrm rot="16200000">
              <a:off x="1546444" y="1397962"/>
              <a:ext cx="777072" cy="807238"/>
            </a:xfrm>
            <a:prstGeom prst="rightArrow">
              <a:avLst/>
            </a:prstGeom>
            <a:solidFill>
              <a:srgbClr val="01FF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80D3AB-6207-B69B-7BAB-C58DFF1AD410}"/>
                </a:ext>
              </a:extLst>
            </p:cNvPr>
            <p:cNvSpPr/>
            <p:nvPr/>
          </p:nvSpPr>
          <p:spPr>
            <a:xfrm rot="5400000">
              <a:off x="1546444" y="4016663"/>
              <a:ext cx="777072" cy="807238"/>
            </a:xfrm>
            <a:prstGeom prst="rightArrow">
              <a:avLst/>
            </a:prstGeom>
            <a:solidFill>
              <a:srgbClr val="01FF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19EFD6EB-0F34-449E-D9DC-308E0D4AE9AF}"/>
                </a:ext>
              </a:extLst>
            </p:cNvPr>
            <p:cNvSpPr/>
            <p:nvPr/>
          </p:nvSpPr>
          <p:spPr>
            <a:xfrm rot="18900000">
              <a:off x="2375911" y="1791173"/>
              <a:ext cx="777072" cy="807238"/>
            </a:xfrm>
            <a:prstGeom prst="rightArrow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48AB2495-BA21-6C30-BDE9-75271270DA79}"/>
                </a:ext>
              </a:extLst>
            </p:cNvPr>
            <p:cNvSpPr/>
            <p:nvPr/>
          </p:nvSpPr>
          <p:spPr>
            <a:xfrm rot="2700000" flipH="1">
              <a:off x="821247" y="1791174"/>
              <a:ext cx="777072" cy="807238"/>
            </a:xfrm>
            <a:prstGeom prst="rightArrow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8220DBCB-ADB5-2F8E-E3AC-758833B9AD31}"/>
                </a:ext>
              </a:extLst>
            </p:cNvPr>
            <p:cNvSpPr/>
            <p:nvPr/>
          </p:nvSpPr>
          <p:spPr>
            <a:xfrm rot="2700000" flipV="1">
              <a:off x="2375911" y="3477006"/>
              <a:ext cx="777072" cy="807238"/>
            </a:xfrm>
            <a:prstGeom prst="rightArrow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0A7B0A50-6A90-1E92-B9FB-4CBCB1F268DA}"/>
                </a:ext>
              </a:extLst>
            </p:cNvPr>
            <p:cNvSpPr/>
            <p:nvPr/>
          </p:nvSpPr>
          <p:spPr>
            <a:xfrm rot="18900000" flipH="1" flipV="1">
              <a:off x="821247" y="3477007"/>
              <a:ext cx="777072" cy="807238"/>
            </a:xfrm>
            <a:prstGeom prst="rightArrow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04990A-3187-E42C-937B-E1A5621BAFCB}"/>
                </a:ext>
              </a:extLst>
            </p:cNvPr>
            <p:cNvSpPr txBox="1"/>
            <p:nvPr/>
          </p:nvSpPr>
          <p:spPr>
            <a:xfrm>
              <a:off x="1742459" y="1438246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상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0470C44-25AD-7DCB-BE73-72C1AD8C995D}"/>
                </a:ext>
              </a:extLst>
            </p:cNvPr>
            <p:cNvSpPr txBox="1"/>
            <p:nvPr/>
          </p:nvSpPr>
          <p:spPr>
            <a:xfrm>
              <a:off x="2964494" y="2925626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068A52-871D-5935-1607-B0BC4312C127}"/>
                </a:ext>
              </a:extLst>
            </p:cNvPr>
            <p:cNvSpPr txBox="1"/>
            <p:nvPr/>
          </p:nvSpPr>
          <p:spPr>
            <a:xfrm>
              <a:off x="525117" y="292626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좌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9D82BD2-F8BC-6F22-DDB8-7F5705CCDB62}"/>
                </a:ext>
              </a:extLst>
            </p:cNvPr>
            <p:cNvSpPr txBox="1"/>
            <p:nvPr/>
          </p:nvSpPr>
          <p:spPr>
            <a:xfrm>
              <a:off x="1738741" y="435302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하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86C5355-7242-891B-6730-2E80F1BA1BF8}"/>
                </a:ext>
              </a:extLst>
            </p:cNvPr>
            <p:cNvSpPr txBox="1"/>
            <p:nvPr/>
          </p:nvSpPr>
          <p:spPr>
            <a:xfrm>
              <a:off x="857409" y="1930281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좌상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F98A258-F29F-FD2B-77AC-54E5A0DA27F7}"/>
                </a:ext>
              </a:extLst>
            </p:cNvPr>
            <p:cNvSpPr txBox="1"/>
            <p:nvPr/>
          </p:nvSpPr>
          <p:spPr>
            <a:xfrm>
              <a:off x="2538884" y="1930281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우상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62B706D-3327-5707-D7AE-8BD60F646F62}"/>
                </a:ext>
              </a:extLst>
            </p:cNvPr>
            <p:cNvSpPr txBox="1"/>
            <p:nvPr/>
          </p:nvSpPr>
          <p:spPr>
            <a:xfrm>
              <a:off x="857409" y="379178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좌하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BD882F9-1873-46E0-F194-4A04D4A46E64}"/>
                </a:ext>
              </a:extLst>
            </p:cNvPr>
            <p:cNvSpPr txBox="1"/>
            <p:nvPr/>
          </p:nvSpPr>
          <p:spPr>
            <a:xfrm>
              <a:off x="2538884" y="379178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우하</a:t>
              </a: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0EF7ADF-C68A-450C-5DD8-2BA30A61842D}"/>
              </a:ext>
            </a:extLst>
          </p:cNvPr>
          <p:cNvSpPr/>
          <p:nvPr/>
        </p:nvSpPr>
        <p:spPr>
          <a:xfrm flipH="1" flipV="1">
            <a:off x="8953182" y="3037621"/>
            <a:ext cx="2991014" cy="723311"/>
          </a:xfrm>
          <a:custGeom>
            <a:avLst/>
            <a:gdLst>
              <a:gd name="connsiteX0" fmla="*/ 2261260 w 2991014"/>
              <a:gd name="connsiteY0" fmla="*/ 722529 h 723311"/>
              <a:gd name="connsiteX1" fmla="*/ 2145028 w 2991014"/>
              <a:gd name="connsiteY1" fmla="*/ 721860 h 723311"/>
              <a:gd name="connsiteX2" fmla="*/ 1449015 w 2991014"/>
              <a:gd name="connsiteY2" fmla="*/ 448919 h 723311"/>
              <a:gd name="connsiteX3" fmla="*/ 1393748 w 2991014"/>
              <a:gd name="connsiteY3" fmla="*/ 295468 h 723311"/>
              <a:gd name="connsiteX4" fmla="*/ 1375768 w 2991014"/>
              <a:gd name="connsiteY4" fmla="*/ 272547 h 723311"/>
              <a:gd name="connsiteX5" fmla="*/ 758654 w 2991014"/>
              <a:gd name="connsiteY5" fmla="*/ 130541 h 723311"/>
              <a:gd name="connsiteX6" fmla="*/ 129403 w 2991014"/>
              <a:gd name="connsiteY6" fmla="*/ 465788 h 723311"/>
              <a:gd name="connsiteX7" fmla="*/ 0 w 2991014"/>
              <a:gd name="connsiteY7" fmla="*/ 465788 h 723311"/>
              <a:gd name="connsiteX8" fmla="*/ 759023 w 2991014"/>
              <a:gd name="connsiteY8" fmla="*/ 1099 h 723311"/>
              <a:gd name="connsiteX9" fmla="*/ 1564401 w 2991014"/>
              <a:gd name="connsiteY9" fmla="*/ 283279 h 723311"/>
              <a:gd name="connsiteX10" fmla="*/ 1564400 w 2991014"/>
              <a:gd name="connsiteY10" fmla="*/ 283278 h 723311"/>
              <a:gd name="connsiteX11" fmla="*/ 1564318 w 2991014"/>
              <a:gd name="connsiteY11" fmla="*/ 288159 h 723311"/>
              <a:gd name="connsiteX12" fmla="*/ 1569733 w 2991014"/>
              <a:gd name="connsiteY12" fmla="*/ 288159 h 723311"/>
              <a:gd name="connsiteX13" fmla="*/ 2159573 w 2991014"/>
              <a:gd name="connsiteY13" fmla="*/ 543836 h 723311"/>
              <a:gd name="connsiteX14" fmla="*/ 2650553 w 2991014"/>
              <a:gd name="connsiteY14" fmla="*/ 475503 h 723311"/>
              <a:gd name="connsiteX15" fmla="*/ 2604989 w 2991014"/>
              <a:gd name="connsiteY15" fmla="*/ 469460 h 723311"/>
              <a:gd name="connsiteX16" fmla="*/ 2916152 w 2991014"/>
              <a:gd name="connsiteY16" fmla="*/ 381577 h 723311"/>
              <a:gd name="connsiteX17" fmla="*/ 2991014 w 2991014"/>
              <a:gd name="connsiteY17" fmla="*/ 520664 h 723311"/>
              <a:gd name="connsiteX18" fmla="*/ 2917029 w 2991014"/>
              <a:gd name="connsiteY18" fmla="*/ 510850 h 723311"/>
              <a:gd name="connsiteX19" fmla="*/ 2261260 w 2991014"/>
              <a:gd name="connsiteY19" fmla="*/ 722529 h 72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1014" h="723311">
                <a:moveTo>
                  <a:pt x="2261260" y="722529"/>
                </a:moveTo>
                <a:cubicBezTo>
                  <a:pt x="2222879" y="723751"/>
                  <a:pt x="2184053" y="723551"/>
                  <a:pt x="2145028" y="721860"/>
                </a:cubicBezTo>
                <a:cubicBezTo>
                  <a:pt x="1825562" y="708018"/>
                  <a:pt x="1561219" y="598435"/>
                  <a:pt x="1449015" y="448919"/>
                </a:cubicBezTo>
                <a:lnTo>
                  <a:pt x="1393748" y="295468"/>
                </a:lnTo>
                <a:lnTo>
                  <a:pt x="1375768" y="272547"/>
                </a:lnTo>
                <a:cubicBezTo>
                  <a:pt x="1236000" y="174809"/>
                  <a:pt x="1001133" y="120763"/>
                  <a:pt x="758654" y="130541"/>
                </a:cubicBezTo>
                <a:cubicBezTo>
                  <a:pt x="403091" y="144879"/>
                  <a:pt x="129403" y="290692"/>
                  <a:pt x="129403" y="465788"/>
                </a:cubicBezTo>
                <a:lnTo>
                  <a:pt x="0" y="465788"/>
                </a:lnTo>
                <a:cubicBezTo>
                  <a:pt x="0" y="220915"/>
                  <a:pt x="331677" y="17855"/>
                  <a:pt x="759023" y="1099"/>
                </a:cubicBezTo>
                <a:cubicBezTo>
                  <a:pt x="1105202" y="-12475"/>
                  <a:pt x="1428437" y="100777"/>
                  <a:pt x="1564401" y="283279"/>
                </a:cubicBezTo>
                <a:lnTo>
                  <a:pt x="1564400" y="283278"/>
                </a:lnTo>
                <a:lnTo>
                  <a:pt x="1564318" y="288159"/>
                </a:lnTo>
                <a:lnTo>
                  <a:pt x="1569733" y="288159"/>
                </a:lnTo>
                <a:cubicBezTo>
                  <a:pt x="1569733" y="421733"/>
                  <a:pt x="1826317" y="532955"/>
                  <a:pt x="2159573" y="543836"/>
                </a:cubicBezTo>
                <a:cubicBezTo>
                  <a:pt x="2340029" y="549728"/>
                  <a:pt x="2518326" y="524913"/>
                  <a:pt x="2650553" y="475503"/>
                </a:cubicBezTo>
                <a:lnTo>
                  <a:pt x="2604989" y="469460"/>
                </a:lnTo>
                <a:lnTo>
                  <a:pt x="2916152" y="381577"/>
                </a:lnTo>
                <a:lnTo>
                  <a:pt x="2991014" y="520664"/>
                </a:lnTo>
                <a:lnTo>
                  <a:pt x="2917029" y="510850"/>
                </a:lnTo>
                <a:cubicBezTo>
                  <a:pt x="2776763" y="635692"/>
                  <a:pt x="2529926" y="713972"/>
                  <a:pt x="2261260" y="722529"/>
                </a:cubicBezTo>
                <a:close/>
              </a:path>
            </a:pathLst>
          </a:custGeom>
          <a:gradFill>
            <a:gsLst>
              <a:gs pos="0">
                <a:srgbClr val="01FFD7"/>
              </a:gs>
              <a:gs pos="100000">
                <a:srgbClr val="01FFD7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 descr="스크린샷, 텍스트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B6C5BE-22C3-F251-48A1-9A18035D0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52" y1="48889" x2="51615" y2="48611"/>
                        <a14:foregroundMark x1="50156" y1="44167" x2="50052" y2="45556"/>
                        <a14:foregroundMark x1="49948" y1="51481" x2="48333" y2="55370"/>
                        <a14:foregroundMark x1="48073" y1="50000" x2="48281" y2="49815"/>
                        <a14:foregroundMark x1="51563" y1="51296" x2="51563" y2="51296"/>
                        <a14:backgroundMark x1="64479" y1="33889" x2="45573" y2="35556"/>
                        <a14:backgroundMark x1="45573" y1="35556" x2="42604" y2="61296"/>
                        <a14:backgroundMark x1="42604" y1="61296" x2="65521" y2="58426"/>
                        <a14:backgroundMark x1="65521" y1="58426" x2="64323" y2="34722"/>
                        <a14:backgroundMark x1="64323" y1="34722" x2="62604" y2="31944"/>
                        <a14:backgroundMark x1="29948" y1="18611" x2="86510" y2="38333"/>
                        <a14:backgroundMark x1="86510" y1="38333" x2="78021" y2="70556"/>
                        <a14:backgroundMark x1="78021" y1="70556" x2="45885" y2="68704"/>
                        <a14:backgroundMark x1="45885" y1="68704" x2="35469" y2="57407"/>
                        <a14:backgroundMark x1="35469" y1="57407" x2="37188" y2="18056"/>
                        <a14:backgroundMark x1="29323" y1="12778" x2="83906" y2="14444"/>
                        <a14:backgroundMark x1="30000" y1="24907" x2="34167" y2="66296"/>
                        <a14:backgroundMark x1="34167" y1="66296" x2="81615" y2="69537"/>
                        <a14:backgroundMark x1="81615" y1="69537" x2="84375" y2="69167"/>
                        <a14:backgroundMark x1="58229" y1="71667" x2="26667" y2="69444"/>
                        <a14:backgroundMark x1="51615" y1="50185" x2="51823" y2="50463"/>
                        <a14:backgroundMark x1="32917" y1="78796" x2="57292" y2="78056"/>
                        <a14:backgroundMark x1="57292" y1="78056" x2="61510" y2="78519"/>
                        <a14:backgroundMark x1="29635" y1="53889" x2="29740" y2="65000"/>
                        <a14:backgroundMark x1="29740" y1="65000" x2="39063" y2="74907"/>
                        <a14:backgroundMark x1="39063" y1="74907" x2="59896" y2="77037"/>
                        <a14:backgroundMark x1="59896" y1="77037" x2="81979" y2="75370"/>
                        <a14:backgroundMark x1="81979" y1="75370" x2="83125" y2="75556"/>
                        <a14:backgroundMark x1="58854" y1="35648" x2="61667" y2="59722"/>
                        <a14:backgroundMark x1="74531" y1="25833" x2="88490" y2="69537"/>
                        <a14:backgroundMark x1="88490" y1="69537" x2="88490" y2="69630"/>
                        <a14:backgroundMark x1="77656" y1="36574" x2="68802" y2="66759"/>
                        <a14:backgroundMark x1="63073" y1="17963" x2="76771" y2="27870"/>
                        <a14:backgroundMark x1="28333" y1="29074" x2="32760" y2="54815"/>
                        <a14:backgroundMark x1="84323" y1="23241" x2="85000" y2="31944"/>
                        <a14:backgroundMark x1="90000" y1="24352" x2="85729" y2="30463"/>
                        <a14:backgroundMark x1="49219" y1="50185" x2="48854" y2="51111"/>
                        <a14:backgroundMark x1="51354" y1="50463" x2="51458" y2="5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42585" r="46735" b="42313"/>
          <a:stretch>
            <a:fillRect/>
          </a:stretch>
        </p:blipFill>
        <p:spPr>
          <a:xfrm>
            <a:off x="8340648" y="1783760"/>
            <a:ext cx="1392596" cy="1811463"/>
          </a:xfrm>
          <a:custGeom>
            <a:avLst/>
            <a:gdLst>
              <a:gd name="connsiteX0" fmla="*/ 0 w 796212"/>
              <a:gd name="connsiteY0" fmla="*/ 0 h 1035698"/>
              <a:gd name="connsiteX1" fmla="*/ 796212 w 796212"/>
              <a:gd name="connsiteY1" fmla="*/ 0 h 1035698"/>
              <a:gd name="connsiteX2" fmla="*/ 796212 w 796212"/>
              <a:gd name="connsiteY2" fmla="*/ 1035698 h 1035698"/>
              <a:gd name="connsiteX3" fmla="*/ 0 w 796212"/>
              <a:gd name="connsiteY3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212" h="1035698">
                <a:moveTo>
                  <a:pt x="0" y="0"/>
                </a:moveTo>
                <a:lnTo>
                  <a:pt x="796212" y="0"/>
                </a:lnTo>
                <a:lnTo>
                  <a:pt x="796212" y="1035698"/>
                </a:lnTo>
                <a:lnTo>
                  <a:pt x="0" y="1035698"/>
                </a:lnTo>
                <a:close/>
              </a:path>
            </a:pathLst>
          </a:cu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E919D4-1237-7516-2C54-14A06EA71A7A}"/>
              </a:ext>
            </a:extLst>
          </p:cNvPr>
          <p:cNvSpPr/>
          <p:nvPr/>
        </p:nvSpPr>
        <p:spPr>
          <a:xfrm rot="16200000" flipH="1">
            <a:off x="8564646" y="3622485"/>
            <a:ext cx="777072" cy="807238"/>
          </a:xfrm>
          <a:prstGeom prst="rightArrow">
            <a:avLst/>
          </a:prstGeom>
          <a:solidFill>
            <a:srgbClr val="FF0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21BADE5-20AB-7F68-BDA0-4CABAC4FADFF}"/>
              </a:ext>
            </a:extLst>
          </p:cNvPr>
          <p:cNvSpPr/>
          <p:nvPr/>
        </p:nvSpPr>
        <p:spPr>
          <a:xfrm rot="5400000" flipH="1">
            <a:off x="9934757" y="3629209"/>
            <a:ext cx="777072" cy="807238"/>
          </a:xfrm>
          <a:prstGeom prst="rightArrow">
            <a:avLst/>
          </a:prstGeom>
          <a:solidFill>
            <a:srgbClr val="FF0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282835-93CD-1FA9-006C-907530857597}"/>
              </a:ext>
            </a:extLst>
          </p:cNvPr>
          <p:cNvSpPr/>
          <p:nvPr/>
        </p:nvSpPr>
        <p:spPr>
          <a:xfrm>
            <a:off x="10444503" y="1512296"/>
            <a:ext cx="1546683" cy="511465"/>
          </a:xfrm>
          <a:prstGeom prst="roundRect">
            <a:avLst/>
          </a:prstGeom>
          <a:solidFill>
            <a:srgbClr val="FF0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비트로 코어 TTF" pitchFamily="2" charset="-127"/>
                <a:ea typeface="비트로 코어 TTF" pitchFamily="2" charset="-127"/>
              </a:rPr>
              <a:t>Dash!</a:t>
            </a:r>
            <a:endParaRPr lang="ko-KR" altLang="en-US">
              <a:solidFill>
                <a:schemeClr val="tx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21" name="그림 20" descr="스크린샷, 텍스트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35E056-9A65-9E18-23DE-D3C243560F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52" y1="48889" x2="51615" y2="48611"/>
                        <a14:foregroundMark x1="50156" y1="44167" x2="50052" y2="45556"/>
                        <a14:foregroundMark x1="49948" y1="51481" x2="48333" y2="55370"/>
                        <a14:foregroundMark x1="48073" y1="50000" x2="48281" y2="49815"/>
                        <a14:foregroundMark x1="51563" y1="51296" x2="51563" y2="51296"/>
                        <a14:backgroundMark x1="64479" y1="33889" x2="45573" y2="35556"/>
                        <a14:backgroundMark x1="45573" y1="35556" x2="42604" y2="61296"/>
                        <a14:backgroundMark x1="42604" y1="61296" x2="65521" y2="58426"/>
                        <a14:backgroundMark x1="65521" y1="58426" x2="64323" y2="34722"/>
                        <a14:backgroundMark x1="64323" y1="34722" x2="62604" y2="31944"/>
                        <a14:backgroundMark x1="29948" y1="18611" x2="86510" y2="38333"/>
                        <a14:backgroundMark x1="86510" y1="38333" x2="78021" y2="70556"/>
                        <a14:backgroundMark x1="78021" y1="70556" x2="45885" y2="68704"/>
                        <a14:backgroundMark x1="45885" y1="68704" x2="35469" y2="57407"/>
                        <a14:backgroundMark x1="35469" y1="57407" x2="37188" y2="18056"/>
                        <a14:backgroundMark x1="29323" y1="12778" x2="83906" y2="14444"/>
                        <a14:backgroundMark x1="30000" y1="24907" x2="34167" y2="66296"/>
                        <a14:backgroundMark x1="34167" y1="66296" x2="81615" y2="69537"/>
                        <a14:backgroundMark x1="81615" y1="69537" x2="84375" y2="69167"/>
                        <a14:backgroundMark x1="58229" y1="71667" x2="26667" y2="69444"/>
                        <a14:backgroundMark x1="51615" y1="50185" x2="51823" y2="50463"/>
                        <a14:backgroundMark x1="32917" y1="78796" x2="57292" y2="78056"/>
                        <a14:backgroundMark x1="57292" y1="78056" x2="61510" y2="78519"/>
                        <a14:backgroundMark x1="29635" y1="53889" x2="29740" y2="65000"/>
                        <a14:backgroundMark x1="29740" y1="65000" x2="39063" y2="74907"/>
                        <a14:backgroundMark x1="39063" y1="74907" x2="59896" y2="77037"/>
                        <a14:backgroundMark x1="59896" y1="77037" x2="81979" y2="75370"/>
                        <a14:backgroundMark x1="81979" y1="75370" x2="83125" y2="75556"/>
                        <a14:backgroundMark x1="58854" y1="35648" x2="61667" y2="59722"/>
                        <a14:backgroundMark x1="74531" y1="25833" x2="88490" y2="69537"/>
                        <a14:backgroundMark x1="88490" y1="69537" x2="88490" y2="69630"/>
                        <a14:backgroundMark x1="77656" y1="36574" x2="68802" y2="66759"/>
                        <a14:backgroundMark x1="63073" y1="17963" x2="76771" y2="27870"/>
                        <a14:backgroundMark x1="28333" y1="29074" x2="32760" y2="54815"/>
                        <a14:backgroundMark x1="84323" y1="23241" x2="85000" y2="31944"/>
                        <a14:backgroundMark x1="90000" y1="24352" x2="85729" y2="30463"/>
                        <a14:backgroundMark x1="49219" y1="50185" x2="48854" y2="51111"/>
                        <a14:backgroundMark x1="51354" y1="50463" x2="51458" y2="5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42585" r="46735" b="42313"/>
          <a:stretch>
            <a:fillRect/>
          </a:stretch>
        </p:blipFill>
        <p:spPr>
          <a:xfrm>
            <a:off x="10560425" y="1949469"/>
            <a:ext cx="1392596" cy="1811463"/>
          </a:xfrm>
          <a:custGeom>
            <a:avLst/>
            <a:gdLst>
              <a:gd name="connsiteX0" fmla="*/ 0 w 796212"/>
              <a:gd name="connsiteY0" fmla="*/ 0 h 1035698"/>
              <a:gd name="connsiteX1" fmla="*/ 796212 w 796212"/>
              <a:gd name="connsiteY1" fmla="*/ 0 h 1035698"/>
              <a:gd name="connsiteX2" fmla="*/ 796212 w 796212"/>
              <a:gd name="connsiteY2" fmla="*/ 1035698 h 1035698"/>
              <a:gd name="connsiteX3" fmla="*/ 0 w 796212"/>
              <a:gd name="connsiteY3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212" h="1035698">
                <a:moveTo>
                  <a:pt x="0" y="0"/>
                </a:moveTo>
                <a:lnTo>
                  <a:pt x="796212" y="0"/>
                </a:lnTo>
                <a:lnTo>
                  <a:pt x="796212" y="1035698"/>
                </a:lnTo>
                <a:lnTo>
                  <a:pt x="0" y="10356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634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30305DA7-90A9-6934-3516-CBC099C4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1BD90C70-C5B3-70C5-CE02-7A8E829A14AF}"/>
              </a:ext>
            </a:extLst>
          </p:cNvPr>
          <p:cNvGrpSpPr/>
          <p:nvPr/>
        </p:nvGrpSpPr>
        <p:grpSpPr>
          <a:xfrm>
            <a:off x="4800788" y="1138396"/>
            <a:ext cx="2066344" cy="3357084"/>
            <a:chOff x="6591300" y="1413058"/>
            <a:chExt cx="2066344" cy="3357084"/>
          </a:xfrm>
        </p:grpSpPr>
        <p:pic>
          <p:nvPicPr>
            <p:cNvPr id="25" name="그림 24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3199B6C-5A4C-A1C6-36E1-3D1D3108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108" b="39728" l="73553" r="779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50" t="33332" r="22496" b="61496"/>
            <a:stretch/>
          </p:blipFill>
          <p:spPr>
            <a:xfrm>
              <a:off x="6591300" y="1413058"/>
              <a:ext cx="1111274" cy="909694"/>
            </a:xfrm>
            <a:prstGeom prst="rect">
              <a:avLst/>
            </a:prstGeom>
          </p:spPr>
        </p:pic>
        <p:pic>
          <p:nvPicPr>
            <p:cNvPr id="31" name="그림 30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00CDEF-047F-25FD-FE8C-411D7643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500" b="56852" l="46354" r="53594">
                          <a14:foregroundMark x1="50417" y1="43704" x2="50417" y2="43704"/>
                          <a14:foregroundMark x1="52344" y1="43426" x2="52344" y2="43426"/>
                          <a14:foregroundMark x1="52344" y1="42500" x2="52344" y2="42500"/>
                          <a14:foregroundMark x1="52135" y1="43241" x2="52135" y2="43241"/>
                          <a14:foregroundMark x1="52240" y1="44074" x2="52240" y2="44074"/>
                          <a14:foregroundMark x1="52344" y1="44444" x2="52344" y2="44444"/>
                          <a14:foregroundMark x1="52604" y1="44630" x2="52604" y2="44630"/>
                          <a14:foregroundMark x1="53281" y1="46667" x2="53281" y2="46667"/>
                          <a14:foregroundMark x1="53333" y1="46296" x2="53333" y2="46296"/>
                          <a14:foregroundMark x1="53125" y1="50185" x2="53125" y2="50185"/>
                          <a14:foregroundMark x1="53333" y1="46852" x2="53333" y2="46852"/>
                          <a14:foregroundMark x1="52031" y1="48333" x2="52031" y2="48333"/>
                          <a14:foregroundMark x1="52396" y1="46389" x2="52396" y2="46389"/>
                          <a14:foregroundMark x1="50625" y1="43889" x2="50625" y2="43889"/>
                          <a14:foregroundMark x1="50000" y1="44074" x2="50000" y2="44074"/>
                          <a14:foregroundMark x1="50208" y1="43426" x2="50208" y2="43426"/>
                          <a14:foregroundMark x1="50260" y1="43796" x2="50469" y2="44815"/>
                          <a14:foregroundMark x1="49531" y1="43889" x2="51094" y2="44444"/>
                          <a14:foregroundMark x1="49635" y1="43056" x2="51302" y2="44167"/>
                          <a14:foregroundMark x1="50156" y1="42500" x2="50781" y2="42593"/>
                          <a14:foregroundMark x1="50156" y1="42593" x2="49844" y2="42870"/>
                          <a14:foregroundMark x1="50573" y1="42685" x2="51042" y2="42870"/>
                          <a14:foregroundMark x1="49531" y1="44444" x2="49740" y2="44907"/>
                          <a14:foregroundMark x1="51302" y1="44815" x2="51042" y2="45370"/>
                          <a14:foregroundMark x1="51250" y1="44167" x2="51198" y2="432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9" t="41389" r="45469" b="44444"/>
            <a:stretch/>
          </p:blipFill>
          <p:spPr>
            <a:xfrm>
              <a:off x="6880282" y="3112959"/>
              <a:ext cx="777071" cy="1043891"/>
            </a:xfrm>
            <a:prstGeom prst="rect">
              <a:avLst/>
            </a:prstGeom>
          </p:spPr>
        </p:pic>
        <p:pic>
          <p:nvPicPr>
            <p:cNvPr id="65" name="그림 64" descr="텍스트, 스크린샷, 멀티미디어 소프트웨어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EFE19DF-8D0F-252A-280E-94B23A27A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4147" b="51078" l="53062" r="56313">
                          <a14:foregroundMark x1="53490" y1="49722" x2="53698" y2="49907"/>
                          <a14:foregroundMark x1="53333" y1="45833" x2="53438" y2="46019"/>
                          <a14:backgroundMark x1="54635" y1="47593" x2="54635" y2="48426"/>
                          <a14:backgroundMark x1="56250" y1="46574" x2="55395" y2="45200"/>
                          <a14:backgroundMark x1="54271" y1="45463" x2="54583" y2="47315"/>
                          <a14:backgroundMark x1="54063" y1="48519" x2="54115" y2="48704"/>
                          <a14:backgroundMark x1="54167" y1="46111" x2="54219" y2="47130"/>
                          <a14:backgroundMark x1="53906" y1="45556" x2="53906" y2="4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0" t="45125" r="43622" b="49691"/>
            <a:stretch/>
          </p:blipFill>
          <p:spPr>
            <a:xfrm>
              <a:off x="7603390" y="3183552"/>
              <a:ext cx="584646" cy="828822"/>
            </a:xfrm>
            <a:prstGeom prst="rect">
              <a:avLst/>
            </a:prstGeom>
          </p:spPr>
        </p:pic>
        <p:pic>
          <p:nvPicPr>
            <p:cNvPr id="66" name="그림 65" descr="텍스트, 스크린샷, 멀티미디어 소프트웨어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3C250CC-5B3B-EAE3-CD9A-F7B733DB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4147" b="51078" l="53062" r="56313">
                          <a14:foregroundMark x1="53490" y1="49722" x2="53698" y2="49907"/>
                          <a14:foregroundMark x1="53333" y1="45833" x2="53438" y2="46019"/>
                          <a14:backgroundMark x1="54635" y1="47593" x2="54635" y2="48426"/>
                          <a14:backgroundMark x1="56250" y1="46574" x2="55395" y2="45200"/>
                          <a14:backgroundMark x1="54271" y1="45463" x2="54583" y2="47315"/>
                          <a14:backgroundMark x1="54063" y1="48519" x2="54115" y2="48704"/>
                          <a14:backgroundMark x1="54167" y1="46111" x2="54219" y2="47130"/>
                          <a14:backgroundMark x1="53906" y1="45556" x2="53906" y2="4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44" t="49118" r="45985" b="49677"/>
            <a:stretch/>
          </p:blipFill>
          <p:spPr>
            <a:xfrm rot="10800000">
              <a:off x="8337653" y="1840424"/>
              <a:ext cx="215001" cy="167223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C87840B-6FA2-4ACB-C134-BF302C7A7A26}"/>
                </a:ext>
              </a:extLst>
            </p:cNvPr>
            <p:cNvGrpSpPr/>
            <p:nvPr/>
          </p:nvGrpSpPr>
          <p:grpSpPr>
            <a:xfrm>
              <a:off x="7678199" y="1738009"/>
              <a:ext cx="584646" cy="310842"/>
              <a:chOff x="7870825" y="2027566"/>
              <a:chExt cx="392019" cy="208427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42D554C-D369-20A7-2A0C-EA2FDB745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960" y="2093373"/>
                <a:ext cx="281076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3FDD0D5-1A7D-8186-4FAE-49623342E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0825" y="2167446"/>
                <a:ext cx="222250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A30C943-4D6E-0897-DA90-5526F4C21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227" y="2132521"/>
                <a:ext cx="149617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915538D-7779-1202-2449-D846EF0CFBB0}"/>
                  </a:ext>
                </a:extLst>
              </p:cNvPr>
              <p:cNvSpPr/>
              <p:nvPr/>
            </p:nvSpPr>
            <p:spPr>
              <a:xfrm>
                <a:off x="7870825" y="2027566"/>
                <a:ext cx="317211" cy="208427"/>
              </a:xfrm>
              <a:prstGeom prst="rect">
                <a:avLst/>
              </a:prstGeom>
              <a:gradFill>
                <a:gsLst>
                  <a:gs pos="1300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0" name="그림 79" descr="스크린샷, PC 게임, 비디오 게임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920DF11-6B0D-2449-D6D9-9F0F9C53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6326" b="92313" l="63321" r="66628">
                          <a14:foregroundMark x1="66458" y1="87222" x2="66458" y2="87222"/>
                          <a14:foregroundMark x1="66250" y1="86759" x2="66250" y2="86759"/>
                          <a14:foregroundMark x1="66042" y1="88056" x2="66042" y2="8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8" t="85578" r="32959" b="6939"/>
            <a:stretch/>
          </p:blipFill>
          <p:spPr>
            <a:xfrm>
              <a:off x="6972549" y="4195860"/>
              <a:ext cx="563840" cy="574282"/>
            </a:xfrm>
            <a:prstGeom prst="rect">
              <a:avLst/>
            </a:prstGeom>
          </p:spPr>
        </p:pic>
        <p:pic>
          <p:nvPicPr>
            <p:cNvPr id="81" name="그림 80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ACE0085-98A0-3720-9486-ADB6F1631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660" b="43891" l="6536" r="12292">
                          <a14:foregroundMark x1="7656" y1="40648" x2="8125" y2="39722"/>
                          <a14:foregroundMark x1="7448" y1="43148" x2="7552" y2="43148"/>
                          <a14:foregroundMark x1="7969" y1="42778" x2="7969" y2="42778"/>
                          <a14:foregroundMark x1="8229" y1="42407" x2="8229" y2="42407"/>
                          <a14:foregroundMark x1="8385" y1="41667" x2="8385" y2="41667"/>
                          <a14:foregroundMark x1="6510" y1="42130" x2="6510" y2="42130"/>
                          <a14:foregroundMark x1="10938" y1="37037" x2="10938" y2="37037"/>
                          <a14:foregroundMark x1="10990" y1="35926" x2="10990" y2="3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7" t="32381" r="86989" b="54830"/>
            <a:stretch/>
          </p:blipFill>
          <p:spPr>
            <a:xfrm>
              <a:off x="7010591" y="2307551"/>
              <a:ext cx="492068" cy="492066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82CD-58E4-133A-4568-AAE1002A7D03}"/>
                </a:ext>
              </a:extLst>
            </p:cNvPr>
            <p:cNvSpPr txBox="1"/>
            <p:nvPr/>
          </p:nvSpPr>
          <p:spPr>
            <a:xfrm>
              <a:off x="7485302" y="2325143"/>
              <a:ext cx="117234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5 / 6</a:t>
              </a:r>
              <a:endParaRPr lang="ko-KR" altLang="en-US" sz="240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C5EB91-6709-73F5-7DA1-762EDE602F5B}"/>
                </a:ext>
              </a:extLst>
            </p:cNvPr>
            <p:cNvSpPr txBox="1"/>
            <p:nvPr/>
          </p:nvSpPr>
          <p:spPr>
            <a:xfrm>
              <a:off x="7485302" y="4245239"/>
              <a:ext cx="1172342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7 / 8</a:t>
              </a:r>
              <a:endParaRPr lang="ko-KR" altLang="en-US" sz="240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B26DA00-99A0-B558-9F20-DD45B5E5CB40}"/>
                </a:ext>
              </a:extLst>
            </p:cNvPr>
            <p:cNvSpPr/>
            <p:nvPr/>
          </p:nvSpPr>
          <p:spPr>
            <a:xfrm>
              <a:off x="7023637" y="4245239"/>
              <a:ext cx="461665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E3010D3-9A99-6E69-5933-A32C9B03D75E}"/>
                </a:ext>
              </a:extLst>
            </p:cNvPr>
            <p:cNvSpPr/>
            <p:nvPr/>
          </p:nvSpPr>
          <p:spPr>
            <a:xfrm>
              <a:off x="7023637" y="2322752"/>
              <a:ext cx="461665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1BF596B8-1E93-DEC7-E26F-82EFDB709AE5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FE59D7BC-77E5-D820-B286-FE675B11A543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C6D8210B-3A1C-74D5-A2D0-E885B417ECDC}"/>
              </a:ext>
            </a:extLst>
          </p:cNvPr>
          <p:cNvSpPr txBox="1"/>
          <p:nvPr/>
        </p:nvSpPr>
        <p:spPr>
          <a:xfrm>
            <a:off x="2171698" y="99319"/>
            <a:ext cx="1838327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캐릭터 공격스킬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BA8E1-4F74-0EB0-7464-F541C585351D}"/>
              </a:ext>
            </a:extLst>
          </p:cNvPr>
          <p:cNvSpPr txBox="1"/>
          <p:nvPr/>
        </p:nvSpPr>
        <p:spPr>
          <a:xfrm>
            <a:off x="-129989" y="5005226"/>
            <a:ext cx="414001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캐릭터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스킬생성 위치 </a:t>
            </a: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정면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에 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스킬 수행 방향 일치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하게 생성</a:t>
            </a:r>
            <a:endParaRPr lang="en-US" altLang="ko-KR" sz="20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71AF38-0638-3F17-9B38-0099B2C5135C}"/>
              </a:ext>
            </a:extLst>
          </p:cNvPr>
          <p:cNvSpPr txBox="1"/>
          <p:nvPr/>
        </p:nvSpPr>
        <p:spPr>
          <a:xfrm>
            <a:off x="4078469" y="5005226"/>
            <a:ext cx="4020502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모든 공격 스킬은 탄창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시스템 적용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탄창을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소진하면 재장전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039CF6-7472-179E-0B0D-88AE5433B127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탄창과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각 모션속도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에 따라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공격과 재장전을 반복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pic>
        <p:nvPicPr>
          <p:cNvPr id="118" name="그림 117" descr="스크린샷, 텍스트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2150B1-565B-78F9-8C2E-5736E4AB6C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052" y1="48889" x2="51615" y2="48611"/>
                        <a14:foregroundMark x1="50156" y1="44167" x2="50052" y2="45556"/>
                        <a14:foregroundMark x1="49948" y1="51481" x2="48333" y2="55370"/>
                        <a14:foregroundMark x1="48073" y1="50000" x2="48281" y2="49815"/>
                        <a14:foregroundMark x1="51563" y1="51296" x2="51563" y2="51296"/>
                        <a14:backgroundMark x1="64479" y1="33889" x2="45573" y2="35556"/>
                        <a14:backgroundMark x1="45573" y1="35556" x2="42604" y2="61296"/>
                        <a14:backgroundMark x1="42604" y1="61296" x2="65521" y2="58426"/>
                        <a14:backgroundMark x1="65521" y1="58426" x2="64323" y2="34722"/>
                        <a14:backgroundMark x1="64323" y1="34722" x2="62604" y2="31944"/>
                        <a14:backgroundMark x1="29948" y1="18611" x2="86510" y2="38333"/>
                        <a14:backgroundMark x1="86510" y1="38333" x2="78021" y2="70556"/>
                        <a14:backgroundMark x1="78021" y1="70556" x2="45885" y2="68704"/>
                        <a14:backgroundMark x1="45885" y1="68704" x2="35469" y2="57407"/>
                        <a14:backgroundMark x1="35469" y1="57407" x2="37188" y2="18056"/>
                        <a14:backgroundMark x1="29323" y1="12778" x2="83906" y2="14444"/>
                        <a14:backgroundMark x1="30000" y1="24907" x2="34167" y2="66296"/>
                        <a14:backgroundMark x1="34167" y1="66296" x2="81615" y2="69537"/>
                        <a14:backgroundMark x1="81615" y1="69537" x2="84375" y2="69167"/>
                        <a14:backgroundMark x1="58229" y1="71667" x2="26667" y2="69444"/>
                        <a14:backgroundMark x1="51615" y1="50185" x2="51823" y2="50463"/>
                        <a14:backgroundMark x1="32917" y1="78796" x2="57292" y2="78056"/>
                        <a14:backgroundMark x1="57292" y1="78056" x2="61510" y2="78519"/>
                        <a14:backgroundMark x1="29635" y1="53889" x2="29740" y2="65000"/>
                        <a14:backgroundMark x1="29740" y1="65000" x2="39063" y2="74907"/>
                        <a14:backgroundMark x1="39063" y1="74907" x2="59896" y2="77037"/>
                        <a14:backgroundMark x1="59896" y1="77037" x2="81979" y2="75370"/>
                        <a14:backgroundMark x1="81979" y1="75370" x2="83125" y2="75556"/>
                        <a14:backgroundMark x1="58854" y1="35648" x2="61667" y2="59722"/>
                        <a14:backgroundMark x1="74531" y1="25833" x2="88490" y2="69537"/>
                        <a14:backgroundMark x1="88490" y1="69537" x2="88490" y2="69630"/>
                        <a14:backgroundMark x1="77656" y1="36574" x2="68802" y2="66759"/>
                        <a14:backgroundMark x1="63073" y1="17963" x2="76771" y2="27870"/>
                        <a14:backgroundMark x1="28333" y1="29074" x2="32760" y2="54815"/>
                        <a14:backgroundMark x1="84323" y1="23241" x2="85000" y2="31944"/>
                        <a14:backgroundMark x1="90000" y1="24352" x2="85729" y2="30463"/>
                        <a14:backgroundMark x1="49219" y1="50185" x2="48854" y2="51111"/>
                        <a14:backgroundMark x1="51354" y1="50463" x2="51458" y2="5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42585" r="46735" b="42313"/>
          <a:stretch>
            <a:fillRect/>
          </a:stretch>
        </p:blipFill>
        <p:spPr>
          <a:xfrm flipH="1">
            <a:off x="803079" y="2205200"/>
            <a:ext cx="1392596" cy="1811463"/>
          </a:xfrm>
          <a:custGeom>
            <a:avLst/>
            <a:gdLst>
              <a:gd name="connsiteX0" fmla="*/ 0 w 796212"/>
              <a:gd name="connsiteY0" fmla="*/ 0 h 1035698"/>
              <a:gd name="connsiteX1" fmla="*/ 796212 w 796212"/>
              <a:gd name="connsiteY1" fmla="*/ 0 h 1035698"/>
              <a:gd name="connsiteX2" fmla="*/ 796212 w 796212"/>
              <a:gd name="connsiteY2" fmla="*/ 1035698 h 1035698"/>
              <a:gd name="connsiteX3" fmla="*/ 0 w 796212"/>
              <a:gd name="connsiteY3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212" h="1035698">
                <a:moveTo>
                  <a:pt x="0" y="0"/>
                </a:moveTo>
                <a:lnTo>
                  <a:pt x="796212" y="0"/>
                </a:lnTo>
                <a:lnTo>
                  <a:pt x="796212" y="1035698"/>
                </a:lnTo>
                <a:lnTo>
                  <a:pt x="0" y="1035698"/>
                </a:lnTo>
                <a:close/>
              </a:path>
            </a:pathLst>
          </a:custGeom>
        </p:spPr>
      </p:pic>
      <p:pic>
        <p:nvPicPr>
          <p:cNvPr id="119" name="그림 118" descr="텍스트, 스크린샷, 멀티미디어 소프트웨어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AB5F45-630E-9F5D-8B5E-A713B338F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147" b="51078" l="53062" r="56313">
                        <a14:foregroundMark x1="53490" y1="49722" x2="53698" y2="49907"/>
                        <a14:foregroundMark x1="53333" y1="45833" x2="53438" y2="46019"/>
                        <a14:backgroundMark x1="54635" y1="47593" x2="54635" y2="48426"/>
                        <a14:backgroundMark x1="56250" y1="46574" x2="55395" y2="45200"/>
                        <a14:backgroundMark x1="54271" y1="45463" x2="54583" y2="47315"/>
                        <a14:backgroundMark x1="54063" y1="48519" x2="54115" y2="48704"/>
                        <a14:backgroundMark x1="54167" y1="46111" x2="54219" y2="47130"/>
                        <a14:backgroundMark x1="53906" y1="45556" x2="53906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86" t="45125" r="43622" b="49691"/>
          <a:stretch/>
        </p:blipFill>
        <p:spPr>
          <a:xfrm>
            <a:off x="2395590" y="2600178"/>
            <a:ext cx="963834" cy="828822"/>
          </a:xfrm>
          <a:prstGeom prst="rect">
            <a:avLst/>
          </a:prstGeom>
        </p:spPr>
      </p:pic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D964E3BE-304D-AFE0-0CC9-2A17EE21A1E3}"/>
              </a:ext>
            </a:extLst>
          </p:cNvPr>
          <p:cNvSpPr/>
          <p:nvPr/>
        </p:nvSpPr>
        <p:spPr>
          <a:xfrm>
            <a:off x="1824869" y="2795496"/>
            <a:ext cx="978408" cy="4846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화살표: 오른쪽 120">
            <a:extLst>
              <a:ext uri="{FF2B5EF4-FFF2-40B4-BE49-F238E27FC236}">
                <a16:creationId xmlns:a16="http://schemas.microsoft.com/office/drawing/2014/main" id="{8AB2679C-9CB8-F682-0E78-849C2D0A3EF7}"/>
              </a:ext>
            </a:extLst>
          </p:cNvPr>
          <p:cNvSpPr/>
          <p:nvPr/>
        </p:nvSpPr>
        <p:spPr>
          <a:xfrm rot="16200000">
            <a:off x="1373184" y="2363501"/>
            <a:ext cx="978408" cy="4846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DBBBDD92-CC8D-5B78-1A3F-E094420672CA}"/>
              </a:ext>
            </a:extLst>
          </p:cNvPr>
          <p:cNvSpPr/>
          <p:nvPr/>
        </p:nvSpPr>
        <p:spPr>
          <a:xfrm rot="5400000">
            <a:off x="1525765" y="3102630"/>
            <a:ext cx="687703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7CBEC6B-5784-6BB0-668A-00350312668A}"/>
              </a:ext>
            </a:extLst>
          </p:cNvPr>
          <p:cNvGrpSpPr/>
          <p:nvPr/>
        </p:nvGrpSpPr>
        <p:grpSpPr>
          <a:xfrm>
            <a:off x="2443982" y="1169560"/>
            <a:ext cx="1332899" cy="872477"/>
            <a:chOff x="6916281" y="1244135"/>
            <a:chExt cx="1332899" cy="872477"/>
          </a:xfrm>
        </p:grpSpPr>
        <p:pic>
          <p:nvPicPr>
            <p:cNvPr id="135" name="그림 134" descr="텍스트, 스크린샷, 멀티미디어 소프트웨어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37F5919-9DCF-7EE0-7FA0-C8EB7D0FE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4147" b="51078" l="53062" r="56313">
                          <a14:foregroundMark x1="53490" y1="49722" x2="53698" y2="49907"/>
                          <a14:foregroundMark x1="53333" y1="45833" x2="53438" y2="46019"/>
                          <a14:backgroundMark x1="54635" y1="47593" x2="54635" y2="48426"/>
                          <a14:backgroundMark x1="56250" y1="46574" x2="55395" y2="45200"/>
                          <a14:backgroundMark x1="54271" y1="45463" x2="54583" y2="47315"/>
                          <a14:backgroundMark x1="54063" y1="48519" x2="54115" y2="48704"/>
                          <a14:backgroundMark x1="54167" y1="46111" x2="54219" y2="47130"/>
                          <a14:backgroundMark x1="53906" y1="45556" x2="53906" y2="4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86" t="45125" r="43622" b="49691"/>
            <a:stretch/>
          </p:blipFill>
          <p:spPr>
            <a:xfrm>
              <a:off x="7285346" y="1287790"/>
              <a:ext cx="963834" cy="828822"/>
            </a:xfrm>
            <a:prstGeom prst="rect">
              <a:avLst/>
            </a:prstGeom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2E84DE6-2260-38A4-596C-EFF14734ED29}"/>
                </a:ext>
              </a:extLst>
            </p:cNvPr>
            <p:cNvGrpSpPr/>
            <p:nvPr/>
          </p:nvGrpSpPr>
          <p:grpSpPr>
            <a:xfrm>
              <a:off x="6916281" y="1244135"/>
              <a:ext cx="623761" cy="828822"/>
              <a:chOff x="6548023" y="1226792"/>
              <a:chExt cx="1183205" cy="1572184"/>
            </a:xfrm>
          </p:grpSpPr>
          <p:sp>
            <p:nvSpPr>
              <p:cNvPr id="137" name="화살표: 오른쪽 136">
                <a:extLst>
                  <a:ext uri="{FF2B5EF4-FFF2-40B4-BE49-F238E27FC236}">
                    <a16:creationId xmlns:a16="http://schemas.microsoft.com/office/drawing/2014/main" id="{628EA18C-AF6F-F41A-F591-46DD2D93965D}"/>
                  </a:ext>
                </a:extLst>
              </p:cNvPr>
              <p:cNvSpPr/>
              <p:nvPr/>
            </p:nvSpPr>
            <p:spPr>
              <a:xfrm>
                <a:off x="6752820" y="1905675"/>
                <a:ext cx="978408" cy="484632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화살표: 오른쪽 137">
                <a:extLst>
                  <a:ext uri="{FF2B5EF4-FFF2-40B4-BE49-F238E27FC236}">
                    <a16:creationId xmlns:a16="http://schemas.microsoft.com/office/drawing/2014/main" id="{343DA4C7-AB24-3D51-515B-77C1F1EB44E0}"/>
                  </a:ext>
                </a:extLst>
              </p:cNvPr>
              <p:cNvSpPr/>
              <p:nvPr/>
            </p:nvSpPr>
            <p:spPr>
              <a:xfrm rot="16200000">
                <a:off x="6301135" y="1473680"/>
                <a:ext cx="978408" cy="484632"/>
              </a:xfrm>
              <a:prstGeom prst="rightArrow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화살표: 오른쪽 138">
                <a:extLst>
                  <a:ext uri="{FF2B5EF4-FFF2-40B4-BE49-F238E27FC236}">
                    <a16:creationId xmlns:a16="http://schemas.microsoft.com/office/drawing/2014/main" id="{450C5C18-2B3F-C814-3B1B-EE3425F956CB}"/>
                  </a:ext>
                </a:extLst>
              </p:cNvPr>
              <p:cNvSpPr/>
              <p:nvPr/>
            </p:nvSpPr>
            <p:spPr>
              <a:xfrm rot="5400000">
                <a:off x="6453716" y="2212809"/>
                <a:ext cx="687703" cy="484632"/>
              </a:xfrm>
              <a:prstGeom prst="rightArrow">
                <a:avLst/>
              </a:prstGeom>
              <a:solidFill>
                <a:srgbClr val="C0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3" name="화살표: 아래로 구부러짐 132">
            <a:extLst>
              <a:ext uri="{FF2B5EF4-FFF2-40B4-BE49-F238E27FC236}">
                <a16:creationId xmlns:a16="http://schemas.microsoft.com/office/drawing/2014/main" id="{80E9A5B7-BB0C-5864-FFCF-61869A39E1CA}"/>
              </a:ext>
            </a:extLst>
          </p:cNvPr>
          <p:cNvSpPr/>
          <p:nvPr/>
        </p:nvSpPr>
        <p:spPr>
          <a:xfrm rot="18000000" flipH="1">
            <a:off x="1241515" y="1749627"/>
            <a:ext cx="1477369" cy="700395"/>
          </a:xfrm>
          <a:prstGeom prst="curvedDownArrow">
            <a:avLst/>
          </a:prstGeom>
          <a:solidFill>
            <a:srgbClr val="FF0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6135EC-09F4-1AA1-A6A9-7EBB7B85F0EF}"/>
              </a:ext>
            </a:extLst>
          </p:cNvPr>
          <p:cNvGrpSpPr/>
          <p:nvPr/>
        </p:nvGrpSpPr>
        <p:grpSpPr>
          <a:xfrm>
            <a:off x="8315324" y="1417267"/>
            <a:ext cx="3667418" cy="2834108"/>
            <a:chOff x="8315324" y="1039356"/>
            <a:chExt cx="3667418" cy="2834108"/>
          </a:xfrm>
        </p:grpSpPr>
        <p:pic>
          <p:nvPicPr>
            <p:cNvPr id="123" name="그림 122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1B556D-3822-4AC6-D435-A7EC1A2F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 flipH="1">
              <a:off x="10610697" y="1450399"/>
              <a:ext cx="1034068" cy="1345097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8418591-4FFF-3AEF-C7B7-12B0166B786B}"/>
                </a:ext>
              </a:extLst>
            </p:cNvPr>
            <p:cNvGrpSpPr/>
            <p:nvPr/>
          </p:nvGrpSpPr>
          <p:grpSpPr>
            <a:xfrm>
              <a:off x="8315324" y="1450399"/>
              <a:ext cx="1685095" cy="1345097"/>
              <a:chOff x="8315325" y="2926686"/>
              <a:chExt cx="1307754" cy="1043891"/>
            </a:xfrm>
          </p:grpSpPr>
          <p:pic>
            <p:nvPicPr>
              <p:cNvPr id="2" name="그림 1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1AAEF30-0BDE-9F03-76E9-08977FA0F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500" b="56852" l="46354" r="53594">
                            <a14:foregroundMark x1="50417" y1="43704" x2="50417" y2="43704"/>
                            <a14:foregroundMark x1="52344" y1="43426" x2="52344" y2="43426"/>
                            <a14:foregroundMark x1="52344" y1="42500" x2="52344" y2="42500"/>
                            <a14:foregroundMark x1="52135" y1="43241" x2="52135" y2="43241"/>
                            <a14:foregroundMark x1="52240" y1="44074" x2="52240" y2="44074"/>
                            <a14:foregroundMark x1="52344" y1="44444" x2="52344" y2="44444"/>
                            <a14:foregroundMark x1="52604" y1="44630" x2="52604" y2="44630"/>
                            <a14:foregroundMark x1="53281" y1="46667" x2="53281" y2="46667"/>
                            <a14:foregroundMark x1="53333" y1="46296" x2="53333" y2="46296"/>
                            <a14:foregroundMark x1="53125" y1="50185" x2="53125" y2="50185"/>
                            <a14:foregroundMark x1="53333" y1="46852" x2="53333" y2="46852"/>
                            <a14:foregroundMark x1="52031" y1="48333" x2="52031" y2="48333"/>
                            <a14:foregroundMark x1="52396" y1="46389" x2="52396" y2="46389"/>
                            <a14:foregroundMark x1="50625" y1="43889" x2="50625" y2="43889"/>
                            <a14:foregroundMark x1="50000" y1="44074" x2="50000" y2="44074"/>
                            <a14:foregroundMark x1="50208" y1="43426" x2="50208" y2="43426"/>
                            <a14:foregroundMark x1="50260" y1="43796" x2="50469" y2="44815"/>
                            <a14:foregroundMark x1="49531" y1="43889" x2="51094" y2="44444"/>
                            <a14:foregroundMark x1="49635" y1="43056" x2="51302" y2="44167"/>
                            <a14:foregroundMark x1="50156" y1="42500" x2="50781" y2="42593"/>
                            <a14:foregroundMark x1="50156" y1="42593" x2="49844" y2="42870"/>
                            <a14:foregroundMark x1="50573" y1="42685" x2="51042" y2="42870"/>
                            <a14:foregroundMark x1="49531" y1="44444" x2="49740" y2="44907"/>
                            <a14:foregroundMark x1="51302" y1="44815" x2="51042" y2="45370"/>
                            <a14:foregroundMark x1="51250" y1="44167" x2="51198" y2="432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99" t="41389" r="45469" b="44444"/>
              <a:stretch/>
            </p:blipFill>
            <p:spPr>
              <a:xfrm>
                <a:off x="8315325" y="2926686"/>
                <a:ext cx="777071" cy="1043891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멀티미디어 소프트웨어, PC 게임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B481E7C-8F7D-49DA-5CAC-A6F915CD8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4147" b="51078" l="53062" r="56313">
                            <a14:foregroundMark x1="53490" y1="49722" x2="53698" y2="49907"/>
                            <a14:foregroundMark x1="53333" y1="45833" x2="53438" y2="46019"/>
                            <a14:backgroundMark x1="54635" y1="47593" x2="54635" y2="48426"/>
                            <a14:backgroundMark x1="56250" y1="46574" x2="55395" y2="45200"/>
                            <a14:backgroundMark x1="54271" y1="45463" x2="54583" y2="47315"/>
                            <a14:backgroundMark x1="54063" y1="48519" x2="54115" y2="48704"/>
                            <a14:backgroundMark x1="54167" y1="46111" x2="54219" y2="47130"/>
                            <a14:backgroundMark x1="53906" y1="45556" x2="53906" y2="45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0" t="45125" r="43622" b="49691"/>
              <a:stretch/>
            </p:blipFill>
            <p:spPr>
              <a:xfrm>
                <a:off x="9038433" y="2997279"/>
                <a:ext cx="584646" cy="828822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B6C322F-8BCA-E5C5-B285-C8E92B5FFB02}"/>
                </a:ext>
              </a:extLst>
            </p:cNvPr>
            <p:cNvGrpSpPr/>
            <p:nvPr/>
          </p:nvGrpSpPr>
          <p:grpSpPr>
            <a:xfrm>
              <a:off x="8315325" y="2896902"/>
              <a:ext cx="1685095" cy="574282"/>
              <a:chOff x="8219486" y="3908705"/>
              <a:chExt cx="1685095" cy="574282"/>
            </a:xfrm>
          </p:grpSpPr>
          <p:pic>
            <p:nvPicPr>
              <p:cNvPr id="4" name="그림 3" descr="스크린샷, PC 게임, 비디오 게임 소프트웨어, 멀티미디어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D88BF8F-816D-47A7-9DA4-2621092E6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6326" b="92313" l="63321" r="66628">
                            <a14:foregroundMark x1="66458" y1="87222" x2="66458" y2="87222"/>
                            <a14:foregroundMark x1="66250" y1="86759" x2="66250" y2="86759"/>
                            <a14:foregroundMark x1="66042" y1="88056" x2="66042" y2="880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08" t="85578" r="32959" b="6939"/>
              <a:stretch/>
            </p:blipFill>
            <p:spPr>
              <a:xfrm>
                <a:off x="8219486" y="3908705"/>
                <a:ext cx="563840" cy="574282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B68E86-00FF-C273-87A3-AA270A1473CA}"/>
                  </a:ext>
                </a:extLst>
              </p:cNvPr>
              <p:cNvSpPr txBox="1"/>
              <p:nvPr/>
            </p:nvSpPr>
            <p:spPr>
              <a:xfrm>
                <a:off x="8732239" y="3958084"/>
                <a:ext cx="1172342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   / 8</a:t>
                </a:r>
                <a:endParaRPr lang="ko-KR" altLang="en-US" sz="24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440CD40-CFF7-3054-B777-567332AA23E1}"/>
                  </a:ext>
                </a:extLst>
              </p:cNvPr>
              <p:cNvSpPr/>
              <p:nvPr/>
            </p:nvSpPr>
            <p:spPr>
              <a:xfrm>
                <a:off x="8270574" y="3958084"/>
                <a:ext cx="461665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5E93AE-43CB-946C-54EE-FEA0EF1CFBFC}"/>
                </a:ext>
              </a:extLst>
            </p:cNvPr>
            <p:cNvSpPr txBox="1"/>
            <p:nvPr/>
          </p:nvSpPr>
          <p:spPr>
            <a:xfrm>
              <a:off x="10460690" y="1040964"/>
              <a:ext cx="1323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Reloading..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9CEF8C-F90C-1B17-C269-94100ADB7090}"/>
                </a:ext>
              </a:extLst>
            </p:cNvPr>
            <p:cNvSpPr txBox="1"/>
            <p:nvPr/>
          </p:nvSpPr>
          <p:spPr>
            <a:xfrm>
              <a:off x="8582988" y="1039356"/>
              <a:ext cx="1328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Attack! * 8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4A8C77-CF20-D9A1-A37B-F97BE17CFC19}"/>
                </a:ext>
              </a:extLst>
            </p:cNvPr>
            <p:cNvGrpSpPr/>
            <p:nvPr/>
          </p:nvGrpSpPr>
          <p:grpSpPr>
            <a:xfrm>
              <a:off x="10280022" y="2896902"/>
              <a:ext cx="1685095" cy="574282"/>
              <a:chOff x="8219486" y="3908705"/>
              <a:chExt cx="1685095" cy="574282"/>
            </a:xfrm>
          </p:grpSpPr>
          <p:pic>
            <p:nvPicPr>
              <p:cNvPr id="12" name="그림 11" descr="스크린샷, PC 게임, 비디오 게임 소프트웨어, 멀티미디어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F425945-4CC4-C40C-2C95-C3DD1B858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6326" b="92313" l="63321" r="66628">
                            <a14:foregroundMark x1="66458" y1="87222" x2="66458" y2="87222"/>
                            <a14:foregroundMark x1="66250" y1="86759" x2="66250" y2="86759"/>
                            <a14:foregroundMark x1="66042" y1="88056" x2="66042" y2="880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08" t="85578" r="32959" b="6939"/>
              <a:stretch/>
            </p:blipFill>
            <p:spPr>
              <a:xfrm>
                <a:off x="8219486" y="3908705"/>
                <a:ext cx="563840" cy="57428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AC82E1-51C3-C1DC-849C-B10A81CEF86F}"/>
                  </a:ext>
                </a:extLst>
              </p:cNvPr>
              <p:cNvSpPr txBox="1"/>
              <p:nvPr/>
            </p:nvSpPr>
            <p:spPr>
              <a:xfrm>
                <a:off x="8732239" y="3958084"/>
                <a:ext cx="1172342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0 / 8</a:t>
                </a:r>
                <a:endParaRPr lang="ko-KR" altLang="en-US" sz="24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C715937-5F6F-61E0-4737-C9296960505F}"/>
                  </a:ext>
                </a:extLst>
              </p:cNvPr>
              <p:cNvSpPr/>
              <p:nvPr/>
            </p:nvSpPr>
            <p:spPr>
              <a:xfrm>
                <a:off x="8270574" y="3958084"/>
                <a:ext cx="461665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B4B85A-E48D-9FB8-3D91-C11328FC5C09}"/>
                </a:ext>
              </a:extLst>
            </p:cNvPr>
            <p:cNvGrpSpPr/>
            <p:nvPr/>
          </p:nvGrpSpPr>
          <p:grpSpPr>
            <a:xfrm>
              <a:off x="9945304" y="1850564"/>
              <a:ext cx="576220" cy="576492"/>
              <a:chOff x="7388003" y="3569349"/>
              <a:chExt cx="978411" cy="978873"/>
            </a:xfrm>
          </p:grpSpPr>
          <p:sp>
            <p:nvSpPr>
              <p:cNvPr id="15" name="화살표: 원형 14">
                <a:extLst>
                  <a:ext uri="{FF2B5EF4-FFF2-40B4-BE49-F238E27FC236}">
                    <a16:creationId xmlns:a16="http://schemas.microsoft.com/office/drawing/2014/main" id="{288B3240-2303-5A8F-EA73-834A2F8CC145}"/>
                  </a:ext>
                </a:extLst>
              </p:cNvPr>
              <p:cNvSpPr/>
              <p:nvPr/>
            </p:nvSpPr>
            <p:spPr>
              <a:xfrm>
                <a:off x="7388003" y="3569349"/>
                <a:ext cx="978408" cy="978408"/>
              </a:xfrm>
              <a:prstGeom prst="circularArrow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화살표: 원형 15">
                <a:extLst>
                  <a:ext uri="{FF2B5EF4-FFF2-40B4-BE49-F238E27FC236}">
                    <a16:creationId xmlns:a16="http://schemas.microsoft.com/office/drawing/2014/main" id="{A204B76E-4F8E-4D98-7059-9E87296E44B1}"/>
                  </a:ext>
                </a:extLst>
              </p:cNvPr>
              <p:cNvSpPr/>
              <p:nvPr/>
            </p:nvSpPr>
            <p:spPr>
              <a:xfrm rot="10800000">
                <a:off x="7388006" y="3569814"/>
                <a:ext cx="978408" cy="978408"/>
              </a:xfrm>
              <a:prstGeom prst="circularArrow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F7B2E4-9A58-0411-1926-34A1CD47AD53}"/>
                </a:ext>
              </a:extLst>
            </p:cNvPr>
            <p:cNvSpPr txBox="1"/>
            <p:nvPr/>
          </p:nvSpPr>
          <p:spPr>
            <a:xfrm>
              <a:off x="9002065" y="2860424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7</a:t>
              </a:r>
              <a:endParaRPr lang="ko-KR" altLang="en-US" sz="240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37EFD7-D5FB-0984-5172-8A45FEB17D6C}"/>
                </a:ext>
              </a:extLst>
            </p:cNvPr>
            <p:cNvSpPr txBox="1"/>
            <p:nvPr/>
          </p:nvSpPr>
          <p:spPr>
            <a:xfrm>
              <a:off x="9107848" y="3270893"/>
              <a:ext cx="147828" cy="125755"/>
            </a:xfrm>
            <a:custGeom>
              <a:avLst/>
              <a:gdLst/>
              <a:ahLst/>
              <a:cxnLst/>
              <a:rect l="l" t="t" r="r" b="b"/>
              <a:pathLst>
                <a:path w="147828" h="125755">
                  <a:moveTo>
                    <a:pt x="74066" y="39319"/>
                  </a:moveTo>
                  <a:cubicBezTo>
                    <a:pt x="66548" y="39319"/>
                    <a:pt x="60706" y="41300"/>
                    <a:pt x="56540" y="45263"/>
                  </a:cubicBezTo>
                  <a:cubicBezTo>
                    <a:pt x="52374" y="49225"/>
                    <a:pt x="50292" y="54966"/>
                    <a:pt x="50292" y="62484"/>
                  </a:cubicBezTo>
                  <a:cubicBezTo>
                    <a:pt x="50292" y="75286"/>
                    <a:pt x="58115" y="85852"/>
                    <a:pt x="73761" y="94183"/>
                  </a:cubicBezTo>
                  <a:cubicBezTo>
                    <a:pt x="89611" y="84836"/>
                    <a:pt x="97536" y="74270"/>
                    <a:pt x="97536" y="62484"/>
                  </a:cubicBezTo>
                  <a:cubicBezTo>
                    <a:pt x="97536" y="47041"/>
                    <a:pt x="89712" y="39319"/>
                    <a:pt x="74066" y="39319"/>
                  </a:cubicBezTo>
                  <a:close/>
                  <a:moveTo>
                    <a:pt x="75590" y="0"/>
                  </a:moveTo>
                  <a:cubicBezTo>
                    <a:pt x="94894" y="0"/>
                    <a:pt x="111760" y="5588"/>
                    <a:pt x="126187" y="16764"/>
                  </a:cubicBezTo>
                  <a:cubicBezTo>
                    <a:pt x="140614" y="27940"/>
                    <a:pt x="147828" y="42875"/>
                    <a:pt x="147828" y="61570"/>
                  </a:cubicBezTo>
                  <a:cubicBezTo>
                    <a:pt x="147828" y="70917"/>
                    <a:pt x="145084" y="80264"/>
                    <a:pt x="139598" y="89611"/>
                  </a:cubicBezTo>
                  <a:cubicBezTo>
                    <a:pt x="134112" y="98958"/>
                    <a:pt x="126695" y="106883"/>
                    <a:pt x="117348" y="113386"/>
                  </a:cubicBezTo>
                  <a:lnTo>
                    <a:pt x="130729" y="125755"/>
                  </a:lnTo>
                  <a:lnTo>
                    <a:pt x="21564" y="125755"/>
                  </a:lnTo>
                  <a:lnTo>
                    <a:pt x="29870" y="116738"/>
                  </a:lnTo>
                  <a:cubicBezTo>
                    <a:pt x="9956" y="101905"/>
                    <a:pt x="0" y="83617"/>
                    <a:pt x="0" y="61874"/>
                  </a:cubicBezTo>
                  <a:cubicBezTo>
                    <a:pt x="0" y="41758"/>
                    <a:pt x="7213" y="26416"/>
                    <a:pt x="21640" y="15850"/>
                  </a:cubicBezTo>
                  <a:cubicBezTo>
                    <a:pt x="36068" y="5283"/>
                    <a:pt x="54051" y="0"/>
                    <a:pt x="755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221AE1C-2214-FD3B-EE59-E497041EEAFD}"/>
                </a:ext>
              </a:extLst>
            </p:cNvPr>
            <p:cNvSpPr/>
            <p:nvPr/>
          </p:nvSpPr>
          <p:spPr>
            <a:xfrm>
              <a:off x="9064451" y="3231355"/>
              <a:ext cx="245534" cy="17182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ABCB29-A083-5059-53F8-CBA09BF0298E}"/>
                </a:ext>
              </a:extLst>
            </p:cNvPr>
            <p:cNvSpPr/>
            <p:nvPr/>
          </p:nvSpPr>
          <p:spPr>
            <a:xfrm rot="10800000">
              <a:off x="9064451" y="2967871"/>
              <a:ext cx="245534" cy="17182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1A6468-76C2-E049-33E4-99D53F5CCD9D}"/>
                </a:ext>
              </a:extLst>
            </p:cNvPr>
            <p:cNvSpPr txBox="1"/>
            <p:nvPr/>
          </p:nvSpPr>
          <p:spPr>
            <a:xfrm>
              <a:off x="8352443" y="3504132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각</a:t>
              </a:r>
              <a:r>
                <a:rPr lang="en-US" altLang="ko-KR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공격모션 </a:t>
              </a:r>
              <a:r>
                <a:rPr lang="en-US" altLang="ko-KR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0.3</a:t>
              </a:r>
              <a:r>
                <a:rPr lang="ko-KR" altLang="en-US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F43B3-3B16-B8AB-6222-5927A8127F9F}"/>
                </a:ext>
              </a:extLst>
            </p:cNvPr>
            <p:cNvSpPr txBox="1"/>
            <p:nvPr/>
          </p:nvSpPr>
          <p:spPr>
            <a:xfrm>
              <a:off x="10262399" y="3504132"/>
              <a:ext cx="1720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재장전모션 </a:t>
              </a:r>
              <a:r>
                <a:rPr lang="en-US" altLang="ko-KR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0.8</a:t>
              </a:r>
              <a:r>
                <a:rPr lang="ko-KR" altLang="en-US"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29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1B4FE878-DD80-9BEF-E269-EDA4FE63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74E2391-5BAB-E711-3C63-EF55CBC9DA0F}"/>
              </a:ext>
            </a:extLst>
          </p:cNvPr>
          <p:cNvSpPr/>
          <p:nvPr/>
        </p:nvSpPr>
        <p:spPr>
          <a:xfrm>
            <a:off x="5487896" y="937746"/>
            <a:ext cx="6704104" cy="3399725"/>
          </a:xfrm>
          <a:custGeom>
            <a:avLst/>
            <a:gdLst>
              <a:gd name="connsiteX0" fmla="*/ 0 w 6704104"/>
              <a:gd name="connsiteY0" fmla="*/ 0 h 3399725"/>
              <a:gd name="connsiteX1" fmla="*/ 4840457 w 6704104"/>
              <a:gd name="connsiteY1" fmla="*/ 0 h 3399725"/>
              <a:gd name="connsiteX2" fmla="*/ 4937074 w 6704104"/>
              <a:gd name="connsiteY2" fmla="*/ 40019 h 3399725"/>
              <a:gd name="connsiteX3" fmla="*/ 6704104 w 6704104"/>
              <a:gd name="connsiteY3" fmla="*/ 1984169 h 3399725"/>
              <a:gd name="connsiteX4" fmla="*/ 5975951 w 6704104"/>
              <a:gd name="connsiteY4" fmla="*/ 3294718 h 3399725"/>
              <a:gd name="connsiteX5" fmla="*/ 5843465 w 6704104"/>
              <a:gd name="connsiteY5" fmla="*/ 3399725 h 3399725"/>
              <a:gd name="connsiteX6" fmla="*/ 0 w 6704104"/>
              <a:gd name="connsiteY6" fmla="*/ 3399725 h 339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4104" h="3399725">
                <a:moveTo>
                  <a:pt x="0" y="0"/>
                </a:moveTo>
                <a:lnTo>
                  <a:pt x="4840457" y="0"/>
                </a:lnTo>
                <a:lnTo>
                  <a:pt x="4937074" y="40019"/>
                </a:lnTo>
                <a:cubicBezTo>
                  <a:pt x="6028836" y="537570"/>
                  <a:pt x="6704104" y="1224931"/>
                  <a:pt x="6704104" y="1984169"/>
                </a:cubicBezTo>
                <a:cubicBezTo>
                  <a:pt x="6704104" y="2458693"/>
                  <a:pt x="6440327" y="2905140"/>
                  <a:pt x="5975951" y="3294718"/>
                </a:cubicBezTo>
                <a:lnTo>
                  <a:pt x="5843465" y="3399725"/>
                </a:lnTo>
                <a:lnTo>
                  <a:pt x="0" y="3399725"/>
                </a:lnTo>
                <a:close/>
              </a:path>
            </a:pathLst>
          </a:custGeom>
          <a:solidFill>
            <a:srgbClr val="01FFD7">
              <a:alpha val="30000"/>
            </a:srgbClr>
          </a:solidFill>
          <a:ln>
            <a:solidFill>
              <a:srgbClr val="01FF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CFD15BE-6CEC-51CD-4212-BD0DF955CC59}"/>
              </a:ext>
            </a:extLst>
          </p:cNvPr>
          <p:cNvSpPr/>
          <p:nvPr/>
        </p:nvSpPr>
        <p:spPr>
          <a:xfrm rot="16200000">
            <a:off x="3780700" y="2479561"/>
            <a:ext cx="3626488" cy="367880"/>
          </a:xfrm>
          <a:prstGeom prst="rect">
            <a:avLst/>
          </a:prstGeom>
          <a:gradFill>
            <a:gsLst>
              <a:gs pos="16000">
                <a:schemeClr val="tx1"/>
              </a:gs>
              <a:gs pos="100000">
                <a:srgbClr val="004D41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9700F1-BDE6-5F28-D98A-FF69819D3067}"/>
              </a:ext>
            </a:extLst>
          </p:cNvPr>
          <p:cNvSpPr/>
          <p:nvPr/>
        </p:nvSpPr>
        <p:spPr>
          <a:xfrm>
            <a:off x="986727" y="2810263"/>
            <a:ext cx="3351104" cy="1527208"/>
          </a:xfrm>
          <a:prstGeom prst="ellipse">
            <a:avLst/>
          </a:prstGeom>
          <a:solidFill>
            <a:srgbClr val="01FFD7">
              <a:alpha val="30000"/>
            </a:srgbClr>
          </a:solidFill>
          <a:ln>
            <a:solidFill>
              <a:srgbClr val="01FF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49594EAE-1565-68A1-C022-26E8CC02C117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E19BD6D-BC9F-99E3-B2E4-1D8EABA6B096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3C3919D1-BE06-4B00-1FBB-C60B3252B674}"/>
              </a:ext>
            </a:extLst>
          </p:cNvPr>
          <p:cNvSpPr txBox="1"/>
          <p:nvPr/>
        </p:nvSpPr>
        <p:spPr>
          <a:xfrm>
            <a:off x="2171698" y="99319"/>
            <a:ext cx="2521600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캐릭터 자동공격 타겟팅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C7C396-3DAC-65E9-EA1D-6FEA860209DB}"/>
              </a:ext>
            </a:extLst>
          </p:cNvPr>
          <p:cNvSpPr txBox="1"/>
          <p:nvPr/>
        </p:nvSpPr>
        <p:spPr>
          <a:xfrm>
            <a:off x="226579" y="5005226"/>
            <a:ext cx="4883238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모든 공격스킬은 </a:t>
            </a: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캐릭터를 중심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으로 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공격겸 탐지사거리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를 보유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DD6E8-5B76-3A7A-E359-6B30258C589C}"/>
              </a:ext>
            </a:extLst>
          </p:cNvPr>
          <p:cNvSpPr txBox="1"/>
          <p:nvPr/>
        </p:nvSpPr>
        <p:spPr>
          <a:xfrm>
            <a:off x="6373584" y="5005226"/>
            <a:ext cx="5069072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타겟 시스템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상태에 따라 </a:t>
            </a:r>
            <a:endParaRPr lang="en-US" altLang="ko-KR" sz="2000" u="none" strike="noStrike" cap="none">
              <a:solidFill>
                <a:srgbClr val="01FFD7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조건에 맞는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대상 방향으로 캐릭터 회전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pic>
        <p:nvPicPr>
          <p:cNvPr id="13" name="그림 12" descr="텍스트, 스크린샷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66CC19-4106-175A-C8D7-F817C5CA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815" b="50185" l="22500" r="30625">
                        <a14:foregroundMark x1="24271" y1="49352" x2="24271" y2="49352"/>
                        <a14:foregroundMark x1="24063" y1="49259" x2="24063" y2="49259"/>
                        <a14:foregroundMark x1="24115" y1="48796" x2="24115" y2="48796"/>
                        <a14:foregroundMark x1="26615" y1="49630" x2="26615" y2="49630"/>
                        <a14:foregroundMark x1="29115" y1="38611" x2="29115" y2="38611"/>
                        <a14:foregroundMark x1="30052" y1="36852" x2="30052" y2="36852"/>
                        <a14:foregroundMark x1="30625" y1="38611" x2="30625" y2="38611"/>
                        <a14:foregroundMark x1="27292" y1="50185" x2="27292" y2="50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8" t="33061" r="68623" b="48572"/>
          <a:stretch/>
        </p:blipFill>
        <p:spPr>
          <a:xfrm flipH="1">
            <a:off x="8821059" y="1914455"/>
            <a:ext cx="1183479" cy="1258028"/>
          </a:xfrm>
          <a:prstGeom prst="rect">
            <a:avLst/>
          </a:prstGeom>
        </p:spPr>
      </p:pic>
      <p:pic>
        <p:nvPicPr>
          <p:cNvPr id="9" name="그림 8" descr="텍스트, 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0B2F81-E159-86DE-08A8-5F4412DF7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15" b="54537" l="57344" r="62448">
                        <a14:foregroundMark x1="57344" y1="45370" x2="57344" y2="45463"/>
                        <a14:foregroundMark x1="59479" y1="42315" x2="59635" y2="42593"/>
                        <a14:foregroundMark x1="62187" y1="54352" x2="62187" y2="5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709" t="41224" r="36863" b="43946"/>
          <a:stretch/>
        </p:blipFill>
        <p:spPr>
          <a:xfrm>
            <a:off x="7523108" y="2232086"/>
            <a:ext cx="724712" cy="940397"/>
          </a:xfrm>
          <a:prstGeom prst="rect">
            <a:avLst/>
          </a:prstGeom>
        </p:spPr>
      </p:pic>
      <p:pic>
        <p:nvPicPr>
          <p:cNvPr id="14" name="그림 13" descr="스크린샷, 텍스트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829CEE-0F18-5C4D-EB60-D31BCDE3A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204" b="56389" l="74115" r="79375">
                        <a14:foregroundMark x1="74375" y1="48426" x2="74427" y2="49352"/>
                        <a14:foregroundMark x1="76563" y1="46296" x2="76823" y2="47222"/>
                        <a14:foregroundMark x1="77292" y1="53426" x2="77708" y2="54537"/>
                        <a14:foregroundMark x1="77708" y1="54537" x2="77500" y2="56389"/>
                        <a14:foregroundMark x1="77500" y1="56389" x2="77552" y2="56389"/>
                        <a14:foregroundMark x1="74896" y1="55556" x2="74948" y2="54815"/>
                        <a14:foregroundMark x1="74479" y1="55463" x2="74479" y2="55463"/>
                        <a14:foregroundMark x1="74635" y1="55093" x2="74635" y2="55093"/>
                        <a14:foregroundMark x1="74219" y1="56019" x2="74219" y2="56019"/>
                        <a14:foregroundMark x1="74115" y1="56019" x2="74115" y2="56019"/>
                        <a14:foregroundMark x1="78958" y1="50556" x2="78958" y2="50556"/>
                        <a14:foregroundMark x1="79375" y1="49444" x2="79375" y2="49444"/>
                        <a14:foregroundMark x1="78802" y1="50926" x2="78802" y2="50926"/>
                        <a14:backgroundMark x1="78229" y1="49630" x2="78229" y2="49630"/>
                        <a14:backgroundMark x1="75365" y1="51296" x2="75365" y2="51296"/>
                        <a14:backgroundMark x1="77552" y1="51574" x2="77552" y2="51574"/>
                        <a14:backgroundMark x1="77604" y1="51019" x2="77604" y2="51019"/>
                        <a14:backgroundMark x1="75625" y1="51296" x2="75625" y2="51296"/>
                        <a14:backgroundMark x1="77552" y1="50926" x2="77552" y2="50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94" t="45278" r="20000" b="42917"/>
          <a:stretch/>
        </p:blipFill>
        <p:spPr>
          <a:xfrm>
            <a:off x="10805318" y="2343311"/>
            <a:ext cx="799909" cy="82917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21C238-BCE5-C3B0-1D23-82E4E7C352C8}"/>
              </a:ext>
            </a:extLst>
          </p:cNvPr>
          <p:cNvGrpSpPr/>
          <p:nvPr/>
        </p:nvGrpSpPr>
        <p:grpSpPr>
          <a:xfrm>
            <a:off x="2133638" y="2972494"/>
            <a:ext cx="1961354" cy="909694"/>
            <a:chOff x="4890938" y="2580227"/>
            <a:chExt cx="1961354" cy="909694"/>
          </a:xfrm>
        </p:grpSpPr>
        <p:pic>
          <p:nvPicPr>
            <p:cNvPr id="18" name="그림 17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2641205-032C-40FC-6A51-91CFD45E2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2108" b="39728" l="73553" r="779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50" t="33332" r="22496" b="61496"/>
            <a:stretch/>
          </p:blipFill>
          <p:spPr>
            <a:xfrm>
              <a:off x="4890938" y="2580227"/>
              <a:ext cx="1111274" cy="909694"/>
            </a:xfrm>
            <a:prstGeom prst="rect">
              <a:avLst/>
            </a:prstGeom>
          </p:spPr>
        </p:pic>
        <p:pic>
          <p:nvPicPr>
            <p:cNvPr id="19" name="그림 18" descr="텍스트, 스크린샷, 멀티미디어 소프트웨어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34504D-DEBE-9123-865C-C42A7CE38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4147" b="51078" l="53062" r="56313">
                          <a14:foregroundMark x1="53490" y1="49722" x2="53698" y2="49907"/>
                          <a14:foregroundMark x1="53333" y1="45833" x2="53438" y2="46019"/>
                          <a14:backgroundMark x1="54635" y1="47593" x2="54635" y2="48426"/>
                          <a14:backgroundMark x1="56250" y1="46574" x2="55395" y2="45200"/>
                          <a14:backgroundMark x1="54271" y1="45463" x2="54583" y2="47315"/>
                          <a14:backgroundMark x1="54063" y1="48519" x2="54115" y2="48704"/>
                          <a14:backgroundMark x1="54167" y1="46111" x2="54219" y2="47130"/>
                          <a14:backgroundMark x1="53906" y1="45556" x2="53906" y2="4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44" t="49118" r="45985" b="49677"/>
            <a:stretch/>
          </p:blipFill>
          <p:spPr>
            <a:xfrm rot="10800000">
              <a:off x="6637291" y="3007593"/>
              <a:ext cx="215001" cy="167223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B202AC0-B22F-CAB0-F6B7-24777E7980EB}"/>
                </a:ext>
              </a:extLst>
            </p:cNvPr>
            <p:cNvGrpSpPr/>
            <p:nvPr/>
          </p:nvGrpSpPr>
          <p:grpSpPr>
            <a:xfrm>
              <a:off x="5977837" y="2905178"/>
              <a:ext cx="584646" cy="310842"/>
              <a:chOff x="7870825" y="2027566"/>
              <a:chExt cx="392019" cy="2084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6CB60FE-DA6D-E805-7DC1-E4B214576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960" y="2093373"/>
                <a:ext cx="281076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D8FFACC-280A-D751-7B02-6CEC0451D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0825" y="2167446"/>
                <a:ext cx="222250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D572CA2-AE77-F8E0-E6C1-08FDFA70A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227" y="2132521"/>
                <a:ext cx="149617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90CDF6B-4EE5-4383-08B2-6855240BBF75}"/>
                  </a:ext>
                </a:extLst>
              </p:cNvPr>
              <p:cNvSpPr/>
              <p:nvPr/>
            </p:nvSpPr>
            <p:spPr>
              <a:xfrm>
                <a:off x="7870825" y="2027566"/>
                <a:ext cx="317211" cy="208427"/>
              </a:xfrm>
              <a:prstGeom prst="rect">
                <a:avLst/>
              </a:prstGeom>
              <a:gradFill>
                <a:gsLst>
                  <a:gs pos="13000">
                    <a:srgbClr val="004D41"/>
                  </a:gs>
                  <a:gs pos="100000">
                    <a:srgbClr val="004D41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F642F0-4676-F5C9-9A3F-0D4232A23693}"/>
              </a:ext>
            </a:extLst>
          </p:cNvPr>
          <p:cNvGrpSpPr/>
          <p:nvPr/>
        </p:nvGrpSpPr>
        <p:grpSpPr>
          <a:xfrm>
            <a:off x="5495378" y="3206949"/>
            <a:ext cx="6406489" cy="521848"/>
            <a:chOff x="5495378" y="3436365"/>
            <a:chExt cx="6406489" cy="5218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7CC7CFF-7DE8-5EA1-5610-135D53DAEDEF}"/>
                </a:ext>
              </a:extLst>
            </p:cNvPr>
            <p:cNvSpPr/>
            <p:nvPr/>
          </p:nvSpPr>
          <p:spPr>
            <a:xfrm>
              <a:off x="7118306" y="3437724"/>
              <a:ext cx="1546683" cy="511465"/>
            </a:xfrm>
            <a:prstGeom prst="roundRect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비트로 코어 TTF" pitchFamily="2" charset="-127"/>
                  <a:ea typeface="비트로 코어 TTF" pitchFamily="2" charset="-127"/>
                </a:rPr>
                <a:t>최단거리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E5EAE13-5800-A8E6-A0BF-344987AF34BC}"/>
                </a:ext>
              </a:extLst>
            </p:cNvPr>
            <p:cNvSpPr/>
            <p:nvPr/>
          </p:nvSpPr>
          <p:spPr>
            <a:xfrm>
              <a:off x="10355184" y="3436365"/>
              <a:ext cx="1546683" cy="511465"/>
            </a:xfrm>
            <a:prstGeom prst="roundRect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비트로 코어 TTF" pitchFamily="2" charset="-127"/>
                  <a:ea typeface="비트로 코어 TTF" pitchFamily="2" charset="-127"/>
                </a:rPr>
                <a:t>최장거리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B3C9F1-7957-BA9F-1CD6-C4A2E9FF881D}"/>
                </a:ext>
              </a:extLst>
            </p:cNvPr>
            <p:cNvSpPr/>
            <p:nvPr/>
          </p:nvSpPr>
          <p:spPr>
            <a:xfrm>
              <a:off x="8736745" y="3437724"/>
              <a:ext cx="1546683" cy="511465"/>
            </a:xfrm>
            <a:prstGeom prst="roundRect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비트로 코어 TTF" pitchFamily="2" charset="-127"/>
                  <a:ea typeface="비트로 코어 TTF" pitchFamily="2" charset="-127"/>
                </a:rPr>
                <a:t>고가치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E9AFC9C-BD66-D3AA-2E08-F5B79F895A95}"/>
                </a:ext>
              </a:extLst>
            </p:cNvPr>
            <p:cNvSpPr/>
            <p:nvPr/>
          </p:nvSpPr>
          <p:spPr>
            <a:xfrm>
              <a:off x="5495378" y="3446748"/>
              <a:ext cx="1546683" cy="511465"/>
            </a:xfrm>
            <a:prstGeom prst="roundRect">
              <a:avLst/>
            </a:prstGeom>
            <a:solidFill>
              <a:srgbClr val="FF01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비트로 코어 TTF" pitchFamily="2" charset="-127"/>
                  <a:ea typeface="비트로 코어 TTF" pitchFamily="2" charset="-127"/>
                </a:rPr>
                <a:t>이동방향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D68DF84-4B81-578A-89E5-400B78E5DAF2}"/>
              </a:ext>
            </a:extLst>
          </p:cNvPr>
          <p:cNvGrpSpPr/>
          <p:nvPr/>
        </p:nvGrpSpPr>
        <p:grpSpPr>
          <a:xfrm>
            <a:off x="5599176" y="2232086"/>
            <a:ext cx="1961354" cy="909694"/>
            <a:chOff x="4890938" y="2580227"/>
            <a:chExt cx="1961354" cy="909694"/>
          </a:xfrm>
        </p:grpSpPr>
        <p:pic>
          <p:nvPicPr>
            <p:cNvPr id="76" name="그림 75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8B81C25-A8CF-220E-ED1C-EC6C1F2AC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2108" b="39728" l="73553" r="779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50" t="33332" r="22496" b="61496"/>
            <a:stretch/>
          </p:blipFill>
          <p:spPr>
            <a:xfrm>
              <a:off x="4890938" y="2580227"/>
              <a:ext cx="1111274" cy="909694"/>
            </a:xfrm>
            <a:prstGeom prst="rect">
              <a:avLst/>
            </a:prstGeom>
          </p:spPr>
        </p:pic>
        <p:pic>
          <p:nvPicPr>
            <p:cNvPr id="77" name="그림 76" descr="텍스트, 스크린샷, 멀티미디어 소프트웨어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7E77477-EEE5-A03C-2B52-95CFD7BC2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4147" b="51078" l="53062" r="56313">
                          <a14:foregroundMark x1="53490" y1="49722" x2="53698" y2="49907"/>
                          <a14:foregroundMark x1="53333" y1="45833" x2="53438" y2="46019"/>
                          <a14:backgroundMark x1="54635" y1="47593" x2="54635" y2="48426"/>
                          <a14:backgroundMark x1="56250" y1="46574" x2="55395" y2="45200"/>
                          <a14:backgroundMark x1="54271" y1="45463" x2="54583" y2="47315"/>
                          <a14:backgroundMark x1="54063" y1="48519" x2="54115" y2="48704"/>
                          <a14:backgroundMark x1="54167" y1="46111" x2="54219" y2="47130"/>
                          <a14:backgroundMark x1="53906" y1="45556" x2="53906" y2="4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44" t="49118" r="45985" b="49677"/>
            <a:stretch/>
          </p:blipFill>
          <p:spPr>
            <a:xfrm rot="10800000">
              <a:off x="6637291" y="3007593"/>
              <a:ext cx="215001" cy="167223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EDC96F-7AC8-1EFE-5B21-2C7845898DAD}"/>
                </a:ext>
              </a:extLst>
            </p:cNvPr>
            <p:cNvGrpSpPr/>
            <p:nvPr/>
          </p:nvGrpSpPr>
          <p:grpSpPr>
            <a:xfrm>
              <a:off x="5977837" y="2905178"/>
              <a:ext cx="584646" cy="310842"/>
              <a:chOff x="7870825" y="2027566"/>
              <a:chExt cx="392019" cy="208427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C9E33496-B011-B490-6327-EDB3CAF4D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960" y="2093373"/>
                <a:ext cx="281076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51C7BBD-CA89-652B-4D18-C79C86183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0825" y="2167446"/>
                <a:ext cx="222250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86F73DFC-B1F1-78D7-B831-B1B17B56E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227" y="2132521"/>
                <a:ext cx="149617" cy="0"/>
              </a:xfrm>
              <a:prstGeom prst="line">
                <a:avLst/>
              </a:prstGeom>
              <a:ln>
                <a:solidFill>
                  <a:srgbClr val="D760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A5109ED-A7C6-B7F2-526C-591E105B26F5}"/>
                  </a:ext>
                </a:extLst>
              </p:cNvPr>
              <p:cNvSpPr/>
              <p:nvPr/>
            </p:nvSpPr>
            <p:spPr>
              <a:xfrm>
                <a:off x="7870825" y="2027566"/>
                <a:ext cx="317211" cy="208427"/>
              </a:xfrm>
              <a:prstGeom prst="rect">
                <a:avLst/>
              </a:prstGeom>
              <a:gradFill>
                <a:gsLst>
                  <a:gs pos="13000">
                    <a:srgbClr val="004D41"/>
                  </a:gs>
                  <a:gs pos="100000">
                    <a:srgbClr val="004D41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3310079-6756-2175-195F-25775766C813}"/>
              </a:ext>
            </a:extLst>
          </p:cNvPr>
          <p:cNvSpPr/>
          <p:nvPr/>
        </p:nvSpPr>
        <p:spPr>
          <a:xfrm>
            <a:off x="5314949" y="904097"/>
            <a:ext cx="5772151" cy="367880"/>
          </a:xfrm>
          <a:prstGeom prst="rect">
            <a:avLst/>
          </a:prstGeom>
          <a:gradFill>
            <a:gsLst>
              <a:gs pos="16000">
                <a:schemeClr val="tx1"/>
              </a:gs>
              <a:gs pos="100000">
                <a:srgbClr val="004D41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8AF1E3-5ECC-34F0-DC2F-6439CBE09E6F}"/>
              </a:ext>
            </a:extLst>
          </p:cNvPr>
          <p:cNvSpPr/>
          <p:nvPr/>
        </p:nvSpPr>
        <p:spPr>
          <a:xfrm rot="10800000">
            <a:off x="5380793" y="4038699"/>
            <a:ext cx="6521074" cy="367880"/>
          </a:xfrm>
          <a:prstGeom prst="rect">
            <a:avLst/>
          </a:prstGeom>
          <a:gradFill>
            <a:gsLst>
              <a:gs pos="16000">
                <a:schemeClr val="tx1"/>
              </a:gs>
              <a:gs pos="100000">
                <a:srgbClr val="004D41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L 도형 103">
            <a:extLst>
              <a:ext uri="{FF2B5EF4-FFF2-40B4-BE49-F238E27FC236}">
                <a16:creationId xmlns:a16="http://schemas.microsoft.com/office/drawing/2014/main" id="{40DDCC6F-34B5-2531-4B03-E9A1413ABF89}"/>
              </a:ext>
            </a:extLst>
          </p:cNvPr>
          <p:cNvSpPr/>
          <p:nvPr/>
        </p:nvSpPr>
        <p:spPr>
          <a:xfrm rot="5400000">
            <a:off x="5166551" y="751326"/>
            <a:ext cx="914400" cy="914400"/>
          </a:xfrm>
          <a:prstGeom prst="corner">
            <a:avLst>
              <a:gd name="adj1" fmla="val 31250"/>
              <a:gd name="adj2" fmla="val 20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L 도형 104">
            <a:extLst>
              <a:ext uri="{FF2B5EF4-FFF2-40B4-BE49-F238E27FC236}">
                <a16:creationId xmlns:a16="http://schemas.microsoft.com/office/drawing/2014/main" id="{A2217A4E-0744-03E1-CDBA-369F9A7C675A}"/>
              </a:ext>
            </a:extLst>
          </p:cNvPr>
          <p:cNvSpPr/>
          <p:nvPr/>
        </p:nvSpPr>
        <p:spPr>
          <a:xfrm>
            <a:off x="5250530" y="3747675"/>
            <a:ext cx="914400" cy="914400"/>
          </a:xfrm>
          <a:prstGeom prst="corner">
            <a:avLst>
              <a:gd name="adj1" fmla="val 31250"/>
              <a:gd name="adj2" fmla="val 20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4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A904E887-D68B-E9DE-2CB0-B9E4B003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279FC9F-B29E-3FBE-BC83-EB2C30DC9FE7}"/>
              </a:ext>
            </a:extLst>
          </p:cNvPr>
          <p:cNvSpPr/>
          <p:nvPr/>
        </p:nvSpPr>
        <p:spPr>
          <a:xfrm>
            <a:off x="258547" y="3067051"/>
            <a:ext cx="3351104" cy="1527208"/>
          </a:xfrm>
          <a:prstGeom prst="ellipse">
            <a:avLst/>
          </a:prstGeom>
          <a:solidFill>
            <a:srgbClr val="01FFD7">
              <a:alpha val="30000"/>
            </a:srgbClr>
          </a:solidFill>
          <a:ln>
            <a:solidFill>
              <a:srgbClr val="01FF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B9DB3A66-8692-A65C-DE80-8F8B7A56B91C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1F8AD752-1696-0345-FCF6-319D54DEA8C3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18C442E0-9AF8-7A82-E81E-CC8AA60D2EC9}"/>
              </a:ext>
            </a:extLst>
          </p:cNvPr>
          <p:cNvSpPr txBox="1"/>
          <p:nvPr/>
        </p:nvSpPr>
        <p:spPr>
          <a:xfrm>
            <a:off x="2171699" y="99319"/>
            <a:ext cx="1362076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아이템 획득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49157C2-59F5-F561-AEC7-16FFBB629889}"/>
              </a:ext>
            </a:extLst>
          </p:cNvPr>
          <p:cNvSpPr txBox="1"/>
          <p:nvPr/>
        </p:nvSpPr>
        <p:spPr>
          <a:xfrm>
            <a:off x="232935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획득 범위 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내의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재화와 경험치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자동획득</a:t>
            </a:r>
            <a:endParaRPr lang="en-US" altLang="ko-KR" sz="200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03B90B-A211-E688-B043-6F078580A12D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스무스하게 추적</a:t>
            </a:r>
            <a:endParaRPr lang="en-US" altLang="ko-KR" sz="20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598EA16-12B2-2C99-0CE4-A3C5DECEAB13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맵 구역을 벗어나지 않음</a:t>
            </a:r>
            <a:endParaRPr lang="en-US" altLang="ko-KR" sz="20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pic>
        <p:nvPicPr>
          <p:cNvPr id="9" name="그림 8" descr="스크린샷, 텍스트, PC 게임, 비디오 게임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0D8209-D3FD-DF50-A3EA-726270D5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52" y1="48889" x2="51615" y2="48611"/>
                        <a14:foregroundMark x1="50156" y1="44167" x2="50052" y2="45556"/>
                        <a14:foregroundMark x1="49948" y1="51481" x2="48333" y2="55370"/>
                        <a14:foregroundMark x1="48073" y1="50000" x2="48281" y2="49815"/>
                        <a14:foregroundMark x1="51563" y1="51296" x2="51563" y2="51296"/>
                        <a14:backgroundMark x1="64479" y1="33889" x2="45573" y2="35556"/>
                        <a14:backgroundMark x1="45573" y1="35556" x2="42604" y2="61296"/>
                        <a14:backgroundMark x1="42604" y1="61296" x2="65521" y2="58426"/>
                        <a14:backgroundMark x1="65521" y1="58426" x2="64323" y2="34722"/>
                        <a14:backgroundMark x1="64323" y1="34722" x2="62604" y2="31944"/>
                        <a14:backgroundMark x1="29948" y1="18611" x2="86510" y2="38333"/>
                        <a14:backgroundMark x1="86510" y1="38333" x2="78021" y2="70556"/>
                        <a14:backgroundMark x1="78021" y1="70556" x2="45885" y2="68704"/>
                        <a14:backgroundMark x1="45885" y1="68704" x2="35469" y2="57407"/>
                        <a14:backgroundMark x1="35469" y1="57407" x2="37188" y2="18056"/>
                        <a14:backgroundMark x1="29323" y1="12778" x2="83906" y2="14444"/>
                        <a14:backgroundMark x1="30000" y1="24907" x2="34167" y2="66296"/>
                        <a14:backgroundMark x1="34167" y1="66296" x2="81615" y2="69537"/>
                        <a14:backgroundMark x1="81615" y1="69537" x2="84375" y2="69167"/>
                        <a14:backgroundMark x1="58229" y1="71667" x2="26667" y2="69444"/>
                        <a14:backgroundMark x1="51615" y1="50185" x2="51823" y2="50463"/>
                        <a14:backgroundMark x1="32917" y1="78796" x2="57292" y2="78056"/>
                        <a14:backgroundMark x1="57292" y1="78056" x2="61510" y2="78519"/>
                        <a14:backgroundMark x1="29635" y1="53889" x2="29740" y2="65000"/>
                        <a14:backgroundMark x1="29740" y1="65000" x2="39063" y2="74907"/>
                        <a14:backgroundMark x1="39063" y1="74907" x2="59896" y2="77037"/>
                        <a14:backgroundMark x1="59896" y1="77037" x2="81979" y2="75370"/>
                        <a14:backgroundMark x1="81979" y1="75370" x2="83125" y2="75556"/>
                        <a14:backgroundMark x1="58854" y1="35648" x2="61667" y2="59722"/>
                        <a14:backgroundMark x1="74531" y1="25833" x2="88490" y2="69537"/>
                        <a14:backgroundMark x1="88490" y1="69537" x2="88490" y2="69630"/>
                        <a14:backgroundMark x1="77656" y1="36574" x2="68802" y2="66759"/>
                        <a14:backgroundMark x1="63073" y1="17963" x2="76771" y2="27870"/>
                        <a14:backgroundMark x1="28333" y1="29074" x2="32760" y2="54815"/>
                        <a14:backgroundMark x1="84323" y1="23241" x2="85000" y2="31944"/>
                        <a14:backgroundMark x1="90000" y1="24352" x2="85729" y2="30463"/>
                        <a14:backgroundMark x1="49219" y1="50185" x2="48854" y2="51111"/>
                        <a14:backgroundMark x1="51354" y1="50463" x2="51458" y2="5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42585" r="46735" b="42313"/>
          <a:stretch>
            <a:fillRect/>
          </a:stretch>
        </p:blipFill>
        <p:spPr>
          <a:xfrm>
            <a:off x="1238682" y="2400511"/>
            <a:ext cx="1392596" cy="1811463"/>
          </a:xfrm>
          <a:custGeom>
            <a:avLst/>
            <a:gdLst>
              <a:gd name="connsiteX0" fmla="*/ 0 w 796212"/>
              <a:gd name="connsiteY0" fmla="*/ 0 h 1035698"/>
              <a:gd name="connsiteX1" fmla="*/ 796212 w 796212"/>
              <a:gd name="connsiteY1" fmla="*/ 0 h 1035698"/>
              <a:gd name="connsiteX2" fmla="*/ 796212 w 796212"/>
              <a:gd name="connsiteY2" fmla="*/ 1035698 h 1035698"/>
              <a:gd name="connsiteX3" fmla="*/ 0 w 796212"/>
              <a:gd name="connsiteY3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212" h="1035698">
                <a:moveTo>
                  <a:pt x="0" y="0"/>
                </a:moveTo>
                <a:lnTo>
                  <a:pt x="796212" y="0"/>
                </a:lnTo>
                <a:lnTo>
                  <a:pt x="796212" y="1035698"/>
                </a:lnTo>
                <a:lnTo>
                  <a:pt x="0" y="1035698"/>
                </a:lnTo>
                <a:close/>
              </a:path>
            </a:pathLst>
          </a:cu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D794EE4-440A-3279-90D5-0279A46CCAC8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6A1311D3-0BD2-61E3-C40C-D43D3126E1AD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AC83323-D64B-360E-5CAF-90CAC3B40507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DC12B0D-74E5-A83C-B0D2-4211EDAA638B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6EA7C99-019C-2E94-5B3C-CF1B9FAC2119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3FE846-944B-9714-93E0-55ACA1D86D2E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FEF497F-3804-20D1-064A-7F7138ADC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79390CC-7BB3-475D-9CFD-7725D65F17E5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29582C62-E13B-80B7-C98E-746D22264697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41A031D4-8A7B-1D81-7C78-CF15D1284363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317A67AB-0A5E-FC4D-7E62-08074CD77621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A099E83D-7430-66AC-FAC9-E6C5FDE9DC58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E773100-2934-2F1E-2350-9FC2E87C5BE9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9F7FC51-7ED7-0F77-EC54-01517C882F72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4BFB496D-D973-16AD-179B-623F01AA76CE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1B354585-F479-DF47-6588-574B5F4EECCE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1E3D747B-42DD-A56E-64CD-58A25AF4F9EB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35A6244-16C6-E89A-FB14-990A09B416E7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C96A9A6-F3A6-1C38-F318-D1D1E548D378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582CE47-DFA9-E53C-4678-4608D29F97C3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3D70BBB-FEA9-3A7D-FDB8-A50AD0D6872A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95CEB3C0-2CF1-A858-C244-57EB5F97A4AF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829679F4-ABCB-6172-703D-2CAC731B2272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150806A7-3729-95EE-90A1-F21721EA1625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ABB1E0D-7279-7E7C-0022-3643D435C106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A53FCC82-D271-4428-321F-C8116E4C96E2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37F4F17C-1645-FB92-28C1-B0E363314D5C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318D341-C4B7-36CE-66FA-7BCAD463A5D8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8224D7D-CBB3-02AF-5931-F62625CA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A4B41AB-108D-CBDB-0576-6EDF91BA369B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F4C0B2D1-E90B-8D8D-F8FC-2B574200FDDF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B178445-5E66-E6B7-F72B-86D8833B3690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47D63B3-9AB5-0FF4-C243-235EF2C1B756}"/>
              </a:ext>
            </a:extLst>
          </p:cNvPr>
          <p:cNvSpPr/>
          <p:nvPr/>
        </p:nvSpPr>
        <p:spPr>
          <a:xfrm>
            <a:off x="2954876" y="2518904"/>
            <a:ext cx="577599" cy="671008"/>
          </a:xfrm>
          <a:custGeom>
            <a:avLst/>
            <a:gdLst>
              <a:gd name="connsiteX0" fmla="*/ 675878 w 978420"/>
              <a:gd name="connsiteY0" fmla="*/ 1284813 h 2142533"/>
              <a:gd name="connsiteX1" fmla="*/ 675878 w 978420"/>
              <a:gd name="connsiteY1" fmla="*/ 1590056 h 2142533"/>
              <a:gd name="connsiteX2" fmla="*/ 691156 w 978420"/>
              <a:gd name="connsiteY2" fmla="*/ 1574807 h 2142533"/>
              <a:gd name="connsiteX3" fmla="*/ 730573 w 978420"/>
              <a:gd name="connsiteY3" fmla="*/ 1397117 h 2142533"/>
              <a:gd name="connsiteX4" fmla="*/ 697711 w 978420"/>
              <a:gd name="connsiteY4" fmla="*/ 1308794 h 2142533"/>
              <a:gd name="connsiteX5" fmla="*/ 454525 w 978420"/>
              <a:gd name="connsiteY5" fmla="*/ 1188389 h 2142533"/>
              <a:gd name="connsiteX6" fmla="*/ 454525 w 978420"/>
              <a:gd name="connsiteY6" fmla="*/ 1677409 h 2142533"/>
              <a:gd name="connsiteX7" fmla="*/ 509814 w 978420"/>
              <a:gd name="connsiteY7" fmla="*/ 1676548 h 2142533"/>
              <a:gd name="connsiteX8" fmla="*/ 509814 w 978420"/>
              <a:gd name="connsiteY8" fmla="*/ 1197619 h 2142533"/>
              <a:gd name="connsiteX9" fmla="*/ 460657 w 978420"/>
              <a:gd name="connsiteY9" fmla="*/ 1193862 h 2142533"/>
              <a:gd name="connsiteX10" fmla="*/ 460036 w 978420"/>
              <a:gd name="connsiteY10" fmla="*/ 1188582 h 2142533"/>
              <a:gd name="connsiteX11" fmla="*/ 288461 w 978420"/>
              <a:gd name="connsiteY11" fmla="*/ 566531 h 2142533"/>
              <a:gd name="connsiteX12" fmla="*/ 287264 w 978420"/>
              <a:gd name="connsiteY12" fmla="*/ 567725 h 2142533"/>
              <a:gd name="connsiteX13" fmla="*/ 247847 w 978420"/>
              <a:gd name="connsiteY13" fmla="*/ 745415 h 2142533"/>
              <a:gd name="connsiteX14" fmla="*/ 269504 w 978420"/>
              <a:gd name="connsiteY14" fmla="*/ 813380 h 2142533"/>
              <a:gd name="connsiteX15" fmla="*/ 288461 w 978420"/>
              <a:gd name="connsiteY15" fmla="*/ 841234 h 2142533"/>
              <a:gd name="connsiteX16" fmla="*/ 509814 w 978420"/>
              <a:gd name="connsiteY16" fmla="*/ 465343 h 2142533"/>
              <a:gd name="connsiteX17" fmla="*/ 454525 w 978420"/>
              <a:gd name="connsiteY17" fmla="*/ 466204 h 2142533"/>
              <a:gd name="connsiteX18" fmla="*/ 454525 w 978420"/>
              <a:gd name="connsiteY18" fmla="*/ 943837 h 2142533"/>
              <a:gd name="connsiteX19" fmla="*/ 509814 w 978420"/>
              <a:gd name="connsiteY19" fmla="*/ 948063 h 2142533"/>
              <a:gd name="connsiteX20" fmla="*/ 288461 w 978420"/>
              <a:gd name="connsiteY20" fmla="*/ 0 h 2142533"/>
              <a:gd name="connsiteX21" fmla="*/ 454525 w 978420"/>
              <a:gd name="connsiteY21" fmla="*/ 0 h 2142533"/>
              <a:gd name="connsiteX22" fmla="*/ 454525 w 978420"/>
              <a:gd name="connsiteY22" fmla="*/ 220796 h 2142533"/>
              <a:gd name="connsiteX23" fmla="*/ 509814 w 978420"/>
              <a:gd name="connsiteY23" fmla="*/ 217319 h 2142533"/>
              <a:gd name="connsiteX24" fmla="*/ 509814 w 978420"/>
              <a:gd name="connsiteY24" fmla="*/ 0 h 2142533"/>
              <a:gd name="connsiteX25" fmla="*/ 675878 w 978420"/>
              <a:gd name="connsiteY25" fmla="*/ 0 h 2142533"/>
              <a:gd name="connsiteX26" fmla="*/ 675878 w 978420"/>
              <a:gd name="connsiteY26" fmla="*/ 256370 h 2142533"/>
              <a:gd name="connsiteX27" fmla="*/ 788272 w 978420"/>
              <a:gd name="connsiteY27" fmla="*/ 318560 h 2142533"/>
              <a:gd name="connsiteX28" fmla="*/ 978371 w 978420"/>
              <a:gd name="connsiteY28" fmla="*/ 699205 h 2142533"/>
              <a:gd name="connsiteX29" fmla="*/ 978370 w 978420"/>
              <a:gd name="connsiteY29" fmla="*/ 699206 h 2142533"/>
              <a:gd name="connsiteX30" fmla="*/ 847671 w 978420"/>
              <a:gd name="connsiteY30" fmla="*/ 783991 h 2142533"/>
              <a:gd name="connsiteX31" fmla="*/ 725917 w 978420"/>
              <a:gd name="connsiteY31" fmla="*/ 644096 h 2142533"/>
              <a:gd name="connsiteX32" fmla="*/ 685093 w 978420"/>
              <a:gd name="connsiteY32" fmla="*/ 559159 h 2142533"/>
              <a:gd name="connsiteX33" fmla="*/ 675878 w 978420"/>
              <a:gd name="connsiteY33" fmla="*/ 550738 h 2142533"/>
              <a:gd name="connsiteX34" fmla="*/ 675878 w 978420"/>
              <a:gd name="connsiteY34" fmla="*/ 985604 h 2142533"/>
              <a:gd name="connsiteX35" fmla="*/ 684567 w 978420"/>
              <a:gd name="connsiteY35" fmla="*/ 988285 h 2142533"/>
              <a:gd name="connsiteX36" fmla="*/ 922272 w 978420"/>
              <a:gd name="connsiteY36" fmla="*/ 1209245 h 2142533"/>
              <a:gd name="connsiteX37" fmla="*/ 856925 w 978420"/>
              <a:gd name="connsiteY37" fmla="*/ 1759446 h 2142533"/>
              <a:gd name="connsiteX38" fmla="*/ 743386 w 978420"/>
              <a:gd name="connsiteY38" fmla="*/ 1854811 h 2142533"/>
              <a:gd name="connsiteX39" fmla="*/ 675878 w 978420"/>
              <a:gd name="connsiteY39" fmla="*/ 1883136 h 2142533"/>
              <a:gd name="connsiteX40" fmla="*/ 675878 w 978420"/>
              <a:gd name="connsiteY40" fmla="*/ 2142533 h 2142533"/>
              <a:gd name="connsiteX41" fmla="*/ 509814 w 978420"/>
              <a:gd name="connsiteY41" fmla="*/ 2142533 h 2142533"/>
              <a:gd name="connsiteX42" fmla="*/ 509814 w 978420"/>
              <a:gd name="connsiteY42" fmla="*/ 1920956 h 2142533"/>
              <a:gd name="connsiteX43" fmla="*/ 465163 w 978420"/>
              <a:gd name="connsiteY43" fmla="*/ 1925430 h 2142533"/>
              <a:gd name="connsiteX44" fmla="*/ 454525 w 978420"/>
              <a:gd name="connsiteY44" fmla="*/ 1923258 h 2142533"/>
              <a:gd name="connsiteX45" fmla="*/ 454525 w 978420"/>
              <a:gd name="connsiteY45" fmla="*/ 2142533 h 2142533"/>
              <a:gd name="connsiteX46" fmla="*/ 288461 w 978420"/>
              <a:gd name="connsiteY46" fmla="*/ 2142533 h 2142533"/>
              <a:gd name="connsiteX47" fmla="*/ 288461 w 978420"/>
              <a:gd name="connsiteY47" fmla="*/ 1878370 h 2142533"/>
              <a:gd name="connsiteX48" fmla="*/ 190148 w 978420"/>
              <a:gd name="connsiteY48" fmla="*/ 1823972 h 2142533"/>
              <a:gd name="connsiteX49" fmla="*/ 49 w 978420"/>
              <a:gd name="connsiteY49" fmla="*/ 1443327 h 2142533"/>
              <a:gd name="connsiteX50" fmla="*/ 50 w 978420"/>
              <a:gd name="connsiteY50" fmla="*/ 1443326 h 2142533"/>
              <a:gd name="connsiteX51" fmla="*/ 130749 w 978420"/>
              <a:gd name="connsiteY51" fmla="*/ 1358541 h 2142533"/>
              <a:gd name="connsiteX52" fmla="*/ 252503 w 978420"/>
              <a:gd name="connsiteY52" fmla="*/ 1498436 h 2142533"/>
              <a:gd name="connsiteX53" fmla="*/ 280302 w 978420"/>
              <a:gd name="connsiteY53" fmla="*/ 1564129 h 2142533"/>
              <a:gd name="connsiteX54" fmla="*/ 288461 w 978420"/>
              <a:gd name="connsiteY54" fmla="*/ 1574025 h 2142533"/>
              <a:gd name="connsiteX55" fmla="*/ 288461 w 978420"/>
              <a:gd name="connsiteY55" fmla="*/ 1151145 h 2142533"/>
              <a:gd name="connsiteX56" fmla="*/ 199605 w 978420"/>
              <a:gd name="connsiteY56" fmla="*/ 1100023 h 2142533"/>
              <a:gd name="connsiteX57" fmla="*/ 56148 w 978420"/>
              <a:gd name="connsiteY57" fmla="*/ 933287 h 2142533"/>
              <a:gd name="connsiteX58" fmla="*/ 121495 w 978420"/>
              <a:gd name="connsiteY58" fmla="*/ 383086 h 2142533"/>
              <a:gd name="connsiteX59" fmla="*/ 250851 w 978420"/>
              <a:gd name="connsiteY59" fmla="*/ 278508 h 2142533"/>
              <a:gd name="connsiteX60" fmla="*/ 288461 w 978420"/>
              <a:gd name="connsiteY60" fmla="*/ 265140 h 214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78420" h="2142533">
                <a:moveTo>
                  <a:pt x="675878" y="1284813"/>
                </a:moveTo>
                <a:lnTo>
                  <a:pt x="675878" y="1590056"/>
                </a:lnTo>
                <a:lnTo>
                  <a:pt x="691156" y="1574807"/>
                </a:lnTo>
                <a:cubicBezTo>
                  <a:pt x="725484" y="1524578"/>
                  <a:pt x="741175" y="1461614"/>
                  <a:pt x="730573" y="1397117"/>
                </a:cubicBezTo>
                <a:cubicBezTo>
                  <a:pt x="725272" y="1364869"/>
                  <a:pt x="713866" y="1335088"/>
                  <a:pt x="697711" y="1308794"/>
                </a:cubicBezTo>
                <a:close/>
                <a:moveTo>
                  <a:pt x="454525" y="1188389"/>
                </a:moveTo>
                <a:lnTo>
                  <a:pt x="454525" y="1677409"/>
                </a:lnTo>
                <a:lnTo>
                  <a:pt x="509814" y="1676548"/>
                </a:lnTo>
                <a:lnTo>
                  <a:pt x="509814" y="1197619"/>
                </a:lnTo>
                <a:lnTo>
                  <a:pt x="460657" y="1193862"/>
                </a:lnTo>
                <a:lnTo>
                  <a:pt x="460036" y="1188582"/>
                </a:lnTo>
                <a:close/>
                <a:moveTo>
                  <a:pt x="288461" y="566531"/>
                </a:moveTo>
                <a:lnTo>
                  <a:pt x="287264" y="567725"/>
                </a:lnTo>
                <a:cubicBezTo>
                  <a:pt x="252936" y="617954"/>
                  <a:pt x="237245" y="680919"/>
                  <a:pt x="247847" y="745415"/>
                </a:cubicBezTo>
                <a:cubicBezTo>
                  <a:pt x="251823" y="769601"/>
                  <a:pt x="259232" y="792400"/>
                  <a:pt x="269504" y="813380"/>
                </a:cubicBezTo>
                <a:lnTo>
                  <a:pt x="288461" y="841234"/>
                </a:lnTo>
                <a:close/>
                <a:moveTo>
                  <a:pt x="509814" y="465343"/>
                </a:moveTo>
                <a:lnTo>
                  <a:pt x="454525" y="466204"/>
                </a:lnTo>
                <a:lnTo>
                  <a:pt x="454525" y="943837"/>
                </a:lnTo>
                <a:lnTo>
                  <a:pt x="509814" y="948063"/>
                </a:lnTo>
                <a:close/>
                <a:moveTo>
                  <a:pt x="288461" y="0"/>
                </a:moveTo>
                <a:lnTo>
                  <a:pt x="454525" y="0"/>
                </a:lnTo>
                <a:lnTo>
                  <a:pt x="454525" y="220796"/>
                </a:lnTo>
                <a:lnTo>
                  <a:pt x="509814" y="217319"/>
                </a:lnTo>
                <a:lnTo>
                  <a:pt x="509814" y="0"/>
                </a:lnTo>
                <a:lnTo>
                  <a:pt x="675878" y="0"/>
                </a:lnTo>
                <a:lnTo>
                  <a:pt x="675878" y="256370"/>
                </a:lnTo>
                <a:lnTo>
                  <a:pt x="788272" y="318560"/>
                </a:lnTo>
                <a:cubicBezTo>
                  <a:pt x="904307" y="408209"/>
                  <a:pt x="976342" y="547353"/>
                  <a:pt x="978371" y="699205"/>
                </a:cubicBezTo>
                <a:lnTo>
                  <a:pt x="978370" y="699206"/>
                </a:lnTo>
                <a:lnTo>
                  <a:pt x="847671" y="783991"/>
                </a:lnTo>
                <a:lnTo>
                  <a:pt x="725917" y="644096"/>
                </a:lnTo>
                <a:cubicBezTo>
                  <a:pt x="717681" y="612470"/>
                  <a:pt x="703592" y="583860"/>
                  <a:pt x="685093" y="559159"/>
                </a:cubicBezTo>
                <a:lnTo>
                  <a:pt x="675878" y="550738"/>
                </a:lnTo>
                <a:lnTo>
                  <a:pt x="675878" y="985604"/>
                </a:lnTo>
                <a:lnTo>
                  <a:pt x="684567" y="988285"/>
                </a:lnTo>
                <a:cubicBezTo>
                  <a:pt x="784454" y="1031810"/>
                  <a:pt x="869294" y="1108417"/>
                  <a:pt x="922272" y="1209245"/>
                </a:cubicBezTo>
                <a:cubicBezTo>
                  <a:pt x="1016457" y="1388495"/>
                  <a:pt x="990476" y="1607244"/>
                  <a:pt x="856925" y="1759446"/>
                </a:cubicBezTo>
                <a:cubicBezTo>
                  <a:pt x="823537" y="1797497"/>
                  <a:pt x="785152" y="1829422"/>
                  <a:pt x="743386" y="1854811"/>
                </a:cubicBezTo>
                <a:lnTo>
                  <a:pt x="675878" y="1883136"/>
                </a:lnTo>
                <a:lnTo>
                  <a:pt x="675878" y="2142533"/>
                </a:lnTo>
                <a:lnTo>
                  <a:pt x="509814" y="2142533"/>
                </a:lnTo>
                <a:lnTo>
                  <a:pt x="509814" y="1920956"/>
                </a:lnTo>
                <a:lnTo>
                  <a:pt x="465163" y="1925430"/>
                </a:lnTo>
                <a:lnTo>
                  <a:pt x="454525" y="1923258"/>
                </a:lnTo>
                <a:lnTo>
                  <a:pt x="454525" y="2142533"/>
                </a:lnTo>
                <a:lnTo>
                  <a:pt x="288461" y="2142533"/>
                </a:lnTo>
                <a:lnTo>
                  <a:pt x="288461" y="1878370"/>
                </a:lnTo>
                <a:lnTo>
                  <a:pt x="190148" y="1823972"/>
                </a:lnTo>
                <a:cubicBezTo>
                  <a:pt x="74113" y="1734323"/>
                  <a:pt x="2078" y="1595179"/>
                  <a:pt x="49" y="1443327"/>
                </a:cubicBezTo>
                <a:lnTo>
                  <a:pt x="50" y="1443326"/>
                </a:lnTo>
                <a:lnTo>
                  <a:pt x="130749" y="1358541"/>
                </a:lnTo>
                <a:lnTo>
                  <a:pt x="252503" y="1498436"/>
                </a:lnTo>
                <a:cubicBezTo>
                  <a:pt x="258680" y="1522156"/>
                  <a:pt x="268150" y="1544179"/>
                  <a:pt x="280302" y="1564129"/>
                </a:cubicBezTo>
                <a:lnTo>
                  <a:pt x="288461" y="1574025"/>
                </a:lnTo>
                <a:lnTo>
                  <a:pt x="288461" y="1151145"/>
                </a:lnTo>
                <a:lnTo>
                  <a:pt x="199605" y="1100023"/>
                </a:lnTo>
                <a:cubicBezTo>
                  <a:pt x="140947" y="1056960"/>
                  <a:pt x="91467" y="1000506"/>
                  <a:pt x="56148" y="933287"/>
                </a:cubicBezTo>
                <a:cubicBezTo>
                  <a:pt x="-38037" y="754037"/>
                  <a:pt x="-12056" y="535288"/>
                  <a:pt x="121495" y="383086"/>
                </a:cubicBezTo>
                <a:cubicBezTo>
                  <a:pt x="159056" y="340279"/>
                  <a:pt x="202942" y="305225"/>
                  <a:pt x="250851" y="278508"/>
                </a:cubicBezTo>
                <a:lnTo>
                  <a:pt x="288461" y="26514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2D4BA5A6-019F-68D1-1796-5457EDBDA2B6}"/>
              </a:ext>
            </a:extLst>
          </p:cNvPr>
          <p:cNvSpPr/>
          <p:nvPr/>
        </p:nvSpPr>
        <p:spPr>
          <a:xfrm flipH="1">
            <a:off x="483836" y="2656084"/>
            <a:ext cx="577600" cy="431951"/>
          </a:xfrm>
          <a:custGeom>
            <a:avLst/>
            <a:gdLst>
              <a:gd name="connsiteX0" fmla="*/ 452571 w 1222726"/>
              <a:gd name="connsiteY0" fmla="*/ 97669 h 914401"/>
              <a:gd name="connsiteX1" fmla="*/ 452571 w 1222726"/>
              <a:gd name="connsiteY1" fmla="*/ 497923 h 914401"/>
              <a:gd name="connsiteX2" fmla="*/ 334106 w 1222726"/>
              <a:gd name="connsiteY2" fmla="*/ 487177 h 914401"/>
              <a:gd name="connsiteX3" fmla="*/ 211408 w 1222726"/>
              <a:gd name="connsiteY3" fmla="*/ 447690 h 914401"/>
              <a:gd name="connsiteX4" fmla="*/ 218486 w 1222726"/>
              <a:gd name="connsiteY4" fmla="*/ 144363 h 914401"/>
              <a:gd name="connsiteX5" fmla="*/ 340626 w 1222726"/>
              <a:gd name="connsiteY5" fmla="*/ 106922 h 914401"/>
              <a:gd name="connsiteX6" fmla="*/ 563218 w 1222726"/>
              <a:gd name="connsiteY6" fmla="*/ 1 h 914401"/>
              <a:gd name="connsiteX7" fmla="*/ 452571 w 1222726"/>
              <a:gd name="connsiteY7" fmla="*/ 1 h 914401"/>
              <a:gd name="connsiteX8" fmla="*/ 452571 w 1222726"/>
              <a:gd name="connsiteY8" fmla="*/ 11477 h 914401"/>
              <a:gd name="connsiteX9" fmla="*/ 385653 w 1222726"/>
              <a:gd name="connsiteY9" fmla="*/ 14421 h 914401"/>
              <a:gd name="connsiteX10" fmla="*/ 128487 w 1222726"/>
              <a:gd name="connsiteY10" fmla="*/ 99704 h 914401"/>
              <a:gd name="connsiteX11" fmla="*/ 145713 w 1222726"/>
              <a:gd name="connsiteY11" fmla="*/ 506247 h 914401"/>
              <a:gd name="connsiteX12" fmla="*/ 401636 w 1222726"/>
              <a:gd name="connsiteY12" fmla="*/ 582525 h 914401"/>
              <a:gd name="connsiteX13" fmla="*/ 452571 w 1222726"/>
              <a:gd name="connsiteY13" fmla="*/ 583775 h 914401"/>
              <a:gd name="connsiteX14" fmla="*/ 452571 w 1222726"/>
              <a:gd name="connsiteY14" fmla="*/ 914401 h 914401"/>
              <a:gd name="connsiteX15" fmla="*/ 563218 w 1222726"/>
              <a:gd name="connsiteY15" fmla="*/ 914401 h 914401"/>
              <a:gd name="connsiteX16" fmla="*/ 1222726 w 1222726"/>
              <a:gd name="connsiteY16" fmla="*/ 0 h 914401"/>
              <a:gd name="connsiteX17" fmla="*/ 1101956 w 1222726"/>
              <a:gd name="connsiteY17" fmla="*/ 0 h 914401"/>
              <a:gd name="connsiteX18" fmla="*/ 905145 w 1222726"/>
              <a:gd name="connsiteY18" fmla="*/ 349858 h 914401"/>
              <a:gd name="connsiteX19" fmla="*/ 708333 w 1222726"/>
              <a:gd name="connsiteY19" fmla="*/ 0 h 914401"/>
              <a:gd name="connsiteX20" fmla="*/ 587563 w 1222726"/>
              <a:gd name="connsiteY20" fmla="*/ 0 h 914401"/>
              <a:gd name="connsiteX21" fmla="*/ 844760 w 1222726"/>
              <a:gd name="connsiteY21" fmla="*/ 457200 h 914401"/>
              <a:gd name="connsiteX22" fmla="*/ 587563 w 1222726"/>
              <a:gd name="connsiteY22" fmla="*/ 914400 h 914401"/>
              <a:gd name="connsiteX23" fmla="*/ 708333 w 1222726"/>
              <a:gd name="connsiteY23" fmla="*/ 914400 h 914401"/>
              <a:gd name="connsiteX24" fmla="*/ 905145 w 1222726"/>
              <a:gd name="connsiteY24" fmla="*/ 564542 h 914401"/>
              <a:gd name="connsiteX25" fmla="*/ 1101956 w 1222726"/>
              <a:gd name="connsiteY25" fmla="*/ 914400 h 914401"/>
              <a:gd name="connsiteX26" fmla="*/ 1222726 w 1222726"/>
              <a:gd name="connsiteY26" fmla="*/ 914400 h 914401"/>
              <a:gd name="connsiteX27" fmla="*/ 965530 w 1222726"/>
              <a:gd name="connsiteY27" fmla="*/ 457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2726" h="914401">
                <a:moveTo>
                  <a:pt x="452571" y="97669"/>
                </a:moveTo>
                <a:lnTo>
                  <a:pt x="452571" y="497923"/>
                </a:lnTo>
                <a:lnTo>
                  <a:pt x="334106" y="487177"/>
                </a:lnTo>
                <a:cubicBezTo>
                  <a:pt x="289252" y="478296"/>
                  <a:pt x="247550" y="464975"/>
                  <a:pt x="211408" y="447690"/>
                </a:cubicBezTo>
                <a:cubicBezTo>
                  <a:pt x="40629" y="366015"/>
                  <a:pt x="43948" y="223789"/>
                  <a:pt x="218486" y="144363"/>
                </a:cubicBezTo>
                <a:cubicBezTo>
                  <a:pt x="254769" y="127852"/>
                  <a:pt x="296248" y="115228"/>
                  <a:pt x="340626" y="106922"/>
                </a:cubicBezTo>
                <a:close/>
                <a:moveTo>
                  <a:pt x="563218" y="1"/>
                </a:moveTo>
                <a:lnTo>
                  <a:pt x="452571" y="1"/>
                </a:lnTo>
                <a:lnTo>
                  <a:pt x="452571" y="11477"/>
                </a:lnTo>
                <a:lnTo>
                  <a:pt x="385653" y="14421"/>
                </a:lnTo>
                <a:cubicBezTo>
                  <a:pt x="288160" y="25194"/>
                  <a:pt x="197801" y="54787"/>
                  <a:pt x="128487" y="99704"/>
                </a:cubicBezTo>
                <a:cubicBezTo>
                  <a:pt x="-49342" y="214940"/>
                  <a:pt x="-41634" y="396847"/>
                  <a:pt x="145713" y="506247"/>
                </a:cubicBezTo>
                <a:cubicBezTo>
                  <a:pt x="216659" y="547675"/>
                  <a:pt x="306296" y="574066"/>
                  <a:pt x="401636" y="582525"/>
                </a:cubicBezTo>
                <a:lnTo>
                  <a:pt x="452571" y="583775"/>
                </a:lnTo>
                <a:lnTo>
                  <a:pt x="452571" y="914401"/>
                </a:lnTo>
                <a:lnTo>
                  <a:pt x="563218" y="914401"/>
                </a:lnTo>
                <a:close/>
                <a:moveTo>
                  <a:pt x="1222726" y="0"/>
                </a:moveTo>
                <a:lnTo>
                  <a:pt x="1101956" y="0"/>
                </a:lnTo>
                <a:lnTo>
                  <a:pt x="905145" y="349858"/>
                </a:lnTo>
                <a:lnTo>
                  <a:pt x="708333" y="0"/>
                </a:lnTo>
                <a:lnTo>
                  <a:pt x="587563" y="0"/>
                </a:lnTo>
                <a:lnTo>
                  <a:pt x="844760" y="457200"/>
                </a:lnTo>
                <a:lnTo>
                  <a:pt x="587563" y="914400"/>
                </a:lnTo>
                <a:lnTo>
                  <a:pt x="708333" y="914400"/>
                </a:lnTo>
                <a:lnTo>
                  <a:pt x="905145" y="564542"/>
                </a:lnTo>
                <a:lnTo>
                  <a:pt x="1101956" y="914400"/>
                </a:lnTo>
                <a:lnTo>
                  <a:pt x="1222726" y="914400"/>
                </a:lnTo>
                <a:lnTo>
                  <a:pt x="965530" y="4572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더하기 기호 66">
            <a:extLst>
              <a:ext uri="{FF2B5EF4-FFF2-40B4-BE49-F238E27FC236}">
                <a16:creationId xmlns:a16="http://schemas.microsoft.com/office/drawing/2014/main" id="{8F2743B8-B5C2-66B0-F196-C107ED092304}"/>
              </a:ext>
            </a:extLst>
          </p:cNvPr>
          <p:cNvSpPr/>
          <p:nvPr/>
        </p:nvSpPr>
        <p:spPr>
          <a:xfrm>
            <a:off x="1583827" y="1265187"/>
            <a:ext cx="388442" cy="388442"/>
          </a:xfrm>
          <a:prstGeom prst="mathPlus">
            <a:avLst>
              <a:gd name="adj1" fmla="val 137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E55D6F4D-31FA-DF20-5B98-0A80177EAC41}"/>
              </a:ext>
            </a:extLst>
          </p:cNvPr>
          <p:cNvSpPr/>
          <p:nvPr/>
        </p:nvSpPr>
        <p:spPr>
          <a:xfrm>
            <a:off x="139552" y="4064721"/>
            <a:ext cx="577599" cy="671008"/>
          </a:xfrm>
          <a:custGeom>
            <a:avLst/>
            <a:gdLst>
              <a:gd name="connsiteX0" fmla="*/ 675878 w 978420"/>
              <a:gd name="connsiteY0" fmla="*/ 1284813 h 2142533"/>
              <a:gd name="connsiteX1" fmla="*/ 675878 w 978420"/>
              <a:gd name="connsiteY1" fmla="*/ 1590056 h 2142533"/>
              <a:gd name="connsiteX2" fmla="*/ 691156 w 978420"/>
              <a:gd name="connsiteY2" fmla="*/ 1574807 h 2142533"/>
              <a:gd name="connsiteX3" fmla="*/ 730573 w 978420"/>
              <a:gd name="connsiteY3" fmla="*/ 1397117 h 2142533"/>
              <a:gd name="connsiteX4" fmla="*/ 697711 w 978420"/>
              <a:gd name="connsiteY4" fmla="*/ 1308794 h 2142533"/>
              <a:gd name="connsiteX5" fmla="*/ 454525 w 978420"/>
              <a:gd name="connsiteY5" fmla="*/ 1188389 h 2142533"/>
              <a:gd name="connsiteX6" fmla="*/ 454525 w 978420"/>
              <a:gd name="connsiteY6" fmla="*/ 1677409 h 2142533"/>
              <a:gd name="connsiteX7" fmla="*/ 509814 w 978420"/>
              <a:gd name="connsiteY7" fmla="*/ 1676548 h 2142533"/>
              <a:gd name="connsiteX8" fmla="*/ 509814 w 978420"/>
              <a:gd name="connsiteY8" fmla="*/ 1197619 h 2142533"/>
              <a:gd name="connsiteX9" fmla="*/ 460657 w 978420"/>
              <a:gd name="connsiteY9" fmla="*/ 1193862 h 2142533"/>
              <a:gd name="connsiteX10" fmla="*/ 460036 w 978420"/>
              <a:gd name="connsiteY10" fmla="*/ 1188582 h 2142533"/>
              <a:gd name="connsiteX11" fmla="*/ 288461 w 978420"/>
              <a:gd name="connsiteY11" fmla="*/ 566531 h 2142533"/>
              <a:gd name="connsiteX12" fmla="*/ 287264 w 978420"/>
              <a:gd name="connsiteY12" fmla="*/ 567725 h 2142533"/>
              <a:gd name="connsiteX13" fmla="*/ 247847 w 978420"/>
              <a:gd name="connsiteY13" fmla="*/ 745415 h 2142533"/>
              <a:gd name="connsiteX14" fmla="*/ 269504 w 978420"/>
              <a:gd name="connsiteY14" fmla="*/ 813380 h 2142533"/>
              <a:gd name="connsiteX15" fmla="*/ 288461 w 978420"/>
              <a:gd name="connsiteY15" fmla="*/ 841234 h 2142533"/>
              <a:gd name="connsiteX16" fmla="*/ 509814 w 978420"/>
              <a:gd name="connsiteY16" fmla="*/ 465343 h 2142533"/>
              <a:gd name="connsiteX17" fmla="*/ 454525 w 978420"/>
              <a:gd name="connsiteY17" fmla="*/ 466204 h 2142533"/>
              <a:gd name="connsiteX18" fmla="*/ 454525 w 978420"/>
              <a:gd name="connsiteY18" fmla="*/ 943837 h 2142533"/>
              <a:gd name="connsiteX19" fmla="*/ 509814 w 978420"/>
              <a:gd name="connsiteY19" fmla="*/ 948063 h 2142533"/>
              <a:gd name="connsiteX20" fmla="*/ 288461 w 978420"/>
              <a:gd name="connsiteY20" fmla="*/ 0 h 2142533"/>
              <a:gd name="connsiteX21" fmla="*/ 454525 w 978420"/>
              <a:gd name="connsiteY21" fmla="*/ 0 h 2142533"/>
              <a:gd name="connsiteX22" fmla="*/ 454525 w 978420"/>
              <a:gd name="connsiteY22" fmla="*/ 220796 h 2142533"/>
              <a:gd name="connsiteX23" fmla="*/ 509814 w 978420"/>
              <a:gd name="connsiteY23" fmla="*/ 217319 h 2142533"/>
              <a:gd name="connsiteX24" fmla="*/ 509814 w 978420"/>
              <a:gd name="connsiteY24" fmla="*/ 0 h 2142533"/>
              <a:gd name="connsiteX25" fmla="*/ 675878 w 978420"/>
              <a:gd name="connsiteY25" fmla="*/ 0 h 2142533"/>
              <a:gd name="connsiteX26" fmla="*/ 675878 w 978420"/>
              <a:gd name="connsiteY26" fmla="*/ 256370 h 2142533"/>
              <a:gd name="connsiteX27" fmla="*/ 788272 w 978420"/>
              <a:gd name="connsiteY27" fmla="*/ 318560 h 2142533"/>
              <a:gd name="connsiteX28" fmla="*/ 978371 w 978420"/>
              <a:gd name="connsiteY28" fmla="*/ 699205 h 2142533"/>
              <a:gd name="connsiteX29" fmla="*/ 978370 w 978420"/>
              <a:gd name="connsiteY29" fmla="*/ 699206 h 2142533"/>
              <a:gd name="connsiteX30" fmla="*/ 847671 w 978420"/>
              <a:gd name="connsiteY30" fmla="*/ 783991 h 2142533"/>
              <a:gd name="connsiteX31" fmla="*/ 725917 w 978420"/>
              <a:gd name="connsiteY31" fmla="*/ 644096 h 2142533"/>
              <a:gd name="connsiteX32" fmla="*/ 685093 w 978420"/>
              <a:gd name="connsiteY32" fmla="*/ 559159 h 2142533"/>
              <a:gd name="connsiteX33" fmla="*/ 675878 w 978420"/>
              <a:gd name="connsiteY33" fmla="*/ 550738 h 2142533"/>
              <a:gd name="connsiteX34" fmla="*/ 675878 w 978420"/>
              <a:gd name="connsiteY34" fmla="*/ 985604 h 2142533"/>
              <a:gd name="connsiteX35" fmla="*/ 684567 w 978420"/>
              <a:gd name="connsiteY35" fmla="*/ 988285 h 2142533"/>
              <a:gd name="connsiteX36" fmla="*/ 922272 w 978420"/>
              <a:gd name="connsiteY36" fmla="*/ 1209245 h 2142533"/>
              <a:gd name="connsiteX37" fmla="*/ 856925 w 978420"/>
              <a:gd name="connsiteY37" fmla="*/ 1759446 h 2142533"/>
              <a:gd name="connsiteX38" fmla="*/ 743386 w 978420"/>
              <a:gd name="connsiteY38" fmla="*/ 1854811 h 2142533"/>
              <a:gd name="connsiteX39" fmla="*/ 675878 w 978420"/>
              <a:gd name="connsiteY39" fmla="*/ 1883136 h 2142533"/>
              <a:gd name="connsiteX40" fmla="*/ 675878 w 978420"/>
              <a:gd name="connsiteY40" fmla="*/ 2142533 h 2142533"/>
              <a:gd name="connsiteX41" fmla="*/ 509814 w 978420"/>
              <a:gd name="connsiteY41" fmla="*/ 2142533 h 2142533"/>
              <a:gd name="connsiteX42" fmla="*/ 509814 w 978420"/>
              <a:gd name="connsiteY42" fmla="*/ 1920956 h 2142533"/>
              <a:gd name="connsiteX43" fmla="*/ 465163 w 978420"/>
              <a:gd name="connsiteY43" fmla="*/ 1925430 h 2142533"/>
              <a:gd name="connsiteX44" fmla="*/ 454525 w 978420"/>
              <a:gd name="connsiteY44" fmla="*/ 1923258 h 2142533"/>
              <a:gd name="connsiteX45" fmla="*/ 454525 w 978420"/>
              <a:gd name="connsiteY45" fmla="*/ 2142533 h 2142533"/>
              <a:gd name="connsiteX46" fmla="*/ 288461 w 978420"/>
              <a:gd name="connsiteY46" fmla="*/ 2142533 h 2142533"/>
              <a:gd name="connsiteX47" fmla="*/ 288461 w 978420"/>
              <a:gd name="connsiteY47" fmla="*/ 1878370 h 2142533"/>
              <a:gd name="connsiteX48" fmla="*/ 190148 w 978420"/>
              <a:gd name="connsiteY48" fmla="*/ 1823972 h 2142533"/>
              <a:gd name="connsiteX49" fmla="*/ 49 w 978420"/>
              <a:gd name="connsiteY49" fmla="*/ 1443327 h 2142533"/>
              <a:gd name="connsiteX50" fmla="*/ 50 w 978420"/>
              <a:gd name="connsiteY50" fmla="*/ 1443326 h 2142533"/>
              <a:gd name="connsiteX51" fmla="*/ 130749 w 978420"/>
              <a:gd name="connsiteY51" fmla="*/ 1358541 h 2142533"/>
              <a:gd name="connsiteX52" fmla="*/ 252503 w 978420"/>
              <a:gd name="connsiteY52" fmla="*/ 1498436 h 2142533"/>
              <a:gd name="connsiteX53" fmla="*/ 280302 w 978420"/>
              <a:gd name="connsiteY53" fmla="*/ 1564129 h 2142533"/>
              <a:gd name="connsiteX54" fmla="*/ 288461 w 978420"/>
              <a:gd name="connsiteY54" fmla="*/ 1574025 h 2142533"/>
              <a:gd name="connsiteX55" fmla="*/ 288461 w 978420"/>
              <a:gd name="connsiteY55" fmla="*/ 1151145 h 2142533"/>
              <a:gd name="connsiteX56" fmla="*/ 199605 w 978420"/>
              <a:gd name="connsiteY56" fmla="*/ 1100023 h 2142533"/>
              <a:gd name="connsiteX57" fmla="*/ 56148 w 978420"/>
              <a:gd name="connsiteY57" fmla="*/ 933287 h 2142533"/>
              <a:gd name="connsiteX58" fmla="*/ 121495 w 978420"/>
              <a:gd name="connsiteY58" fmla="*/ 383086 h 2142533"/>
              <a:gd name="connsiteX59" fmla="*/ 250851 w 978420"/>
              <a:gd name="connsiteY59" fmla="*/ 278508 h 2142533"/>
              <a:gd name="connsiteX60" fmla="*/ 288461 w 978420"/>
              <a:gd name="connsiteY60" fmla="*/ 265140 h 214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78420" h="2142533">
                <a:moveTo>
                  <a:pt x="675878" y="1284813"/>
                </a:moveTo>
                <a:lnTo>
                  <a:pt x="675878" y="1590056"/>
                </a:lnTo>
                <a:lnTo>
                  <a:pt x="691156" y="1574807"/>
                </a:lnTo>
                <a:cubicBezTo>
                  <a:pt x="725484" y="1524578"/>
                  <a:pt x="741175" y="1461614"/>
                  <a:pt x="730573" y="1397117"/>
                </a:cubicBezTo>
                <a:cubicBezTo>
                  <a:pt x="725272" y="1364869"/>
                  <a:pt x="713866" y="1335088"/>
                  <a:pt x="697711" y="1308794"/>
                </a:cubicBezTo>
                <a:close/>
                <a:moveTo>
                  <a:pt x="454525" y="1188389"/>
                </a:moveTo>
                <a:lnTo>
                  <a:pt x="454525" y="1677409"/>
                </a:lnTo>
                <a:lnTo>
                  <a:pt x="509814" y="1676548"/>
                </a:lnTo>
                <a:lnTo>
                  <a:pt x="509814" y="1197619"/>
                </a:lnTo>
                <a:lnTo>
                  <a:pt x="460657" y="1193862"/>
                </a:lnTo>
                <a:lnTo>
                  <a:pt x="460036" y="1188582"/>
                </a:lnTo>
                <a:close/>
                <a:moveTo>
                  <a:pt x="288461" y="566531"/>
                </a:moveTo>
                <a:lnTo>
                  <a:pt x="287264" y="567725"/>
                </a:lnTo>
                <a:cubicBezTo>
                  <a:pt x="252936" y="617954"/>
                  <a:pt x="237245" y="680919"/>
                  <a:pt x="247847" y="745415"/>
                </a:cubicBezTo>
                <a:cubicBezTo>
                  <a:pt x="251823" y="769601"/>
                  <a:pt x="259232" y="792400"/>
                  <a:pt x="269504" y="813380"/>
                </a:cubicBezTo>
                <a:lnTo>
                  <a:pt x="288461" y="841234"/>
                </a:lnTo>
                <a:close/>
                <a:moveTo>
                  <a:pt x="509814" y="465343"/>
                </a:moveTo>
                <a:lnTo>
                  <a:pt x="454525" y="466204"/>
                </a:lnTo>
                <a:lnTo>
                  <a:pt x="454525" y="943837"/>
                </a:lnTo>
                <a:lnTo>
                  <a:pt x="509814" y="948063"/>
                </a:lnTo>
                <a:close/>
                <a:moveTo>
                  <a:pt x="288461" y="0"/>
                </a:moveTo>
                <a:lnTo>
                  <a:pt x="454525" y="0"/>
                </a:lnTo>
                <a:lnTo>
                  <a:pt x="454525" y="220796"/>
                </a:lnTo>
                <a:lnTo>
                  <a:pt x="509814" y="217319"/>
                </a:lnTo>
                <a:lnTo>
                  <a:pt x="509814" y="0"/>
                </a:lnTo>
                <a:lnTo>
                  <a:pt x="675878" y="0"/>
                </a:lnTo>
                <a:lnTo>
                  <a:pt x="675878" y="256370"/>
                </a:lnTo>
                <a:lnTo>
                  <a:pt x="788272" y="318560"/>
                </a:lnTo>
                <a:cubicBezTo>
                  <a:pt x="904307" y="408209"/>
                  <a:pt x="976342" y="547353"/>
                  <a:pt x="978371" y="699205"/>
                </a:cubicBezTo>
                <a:lnTo>
                  <a:pt x="978370" y="699206"/>
                </a:lnTo>
                <a:lnTo>
                  <a:pt x="847671" y="783991"/>
                </a:lnTo>
                <a:lnTo>
                  <a:pt x="725917" y="644096"/>
                </a:lnTo>
                <a:cubicBezTo>
                  <a:pt x="717681" y="612470"/>
                  <a:pt x="703592" y="583860"/>
                  <a:pt x="685093" y="559159"/>
                </a:cubicBezTo>
                <a:lnTo>
                  <a:pt x="675878" y="550738"/>
                </a:lnTo>
                <a:lnTo>
                  <a:pt x="675878" y="985604"/>
                </a:lnTo>
                <a:lnTo>
                  <a:pt x="684567" y="988285"/>
                </a:lnTo>
                <a:cubicBezTo>
                  <a:pt x="784454" y="1031810"/>
                  <a:pt x="869294" y="1108417"/>
                  <a:pt x="922272" y="1209245"/>
                </a:cubicBezTo>
                <a:cubicBezTo>
                  <a:pt x="1016457" y="1388495"/>
                  <a:pt x="990476" y="1607244"/>
                  <a:pt x="856925" y="1759446"/>
                </a:cubicBezTo>
                <a:cubicBezTo>
                  <a:pt x="823537" y="1797497"/>
                  <a:pt x="785152" y="1829422"/>
                  <a:pt x="743386" y="1854811"/>
                </a:cubicBezTo>
                <a:lnTo>
                  <a:pt x="675878" y="1883136"/>
                </a:lnTo>
                <a:lnTo>
                  <a:pt x="675878" y="2142533"/>
                </a:lnTo>
                <a:lnTo>
                  <a:pt x="509814" y="2142533"/>
                </a:lnTo>
                <a:lnTo>
                  <a:pt x="509814" y="1920956"/>
                </a:lnTo>
                <a:lnTo>
                  <a:pt x="465163" y="1925430"/>
                </a:lnTo>
                <a:lnTo>
                  <a:pt x="454525" y="1923258"/>
                </a:lnTo>
                <a:lnTo>
                  <a:pt x="454525" y="2142533"/>
                </a:lnTo>
                <a:lnTo>
                  <a:pt x="288461" y="2142533"/>
                </a:lnTo>
                <a:lnTo>
                  <a:pt x="288461" y="1878370"/>
                </a:lnTo>
                <a:lnTo>
                  <a:pt x="190148" y="1823972"/>
                </a:lnTo>
                <a:cubicBezTo>
                  <a:pt x="74113" y="1734323"/>
                  <a:pt x="2078" y="1595179"/>
                  <a:pt x="49" y="1443327"/>
                </a:cubicBezTo>
                <a:lnTo>
                  <a:pt x="50" y="1443326"/>
                </a:lnTo>
                <a:lnTo>
                  <a:pt x="130749" y="1358541"/>
                </a:lnTo>
                <a:lnTo>
                  <a:pt x="252503" y="1498436"/>
                </a:lnTo>
                <a:cubicBezTo>
                  <a:pt x="258680" y="1522156"/>
                  <a:pt x="268150" y="1544179"/>
                  <a:pt x="280302" y="1564129"/>
                </a:cubicBezTo>
                <a:lnTo>
                  <a:pt x="288461" y="1574025"/>
                </a:lnTo>
                <a:lnTo>
                  <a:pt x="288461" y="1151145"/>
                </a:lnTo>
                <a:lnTo>
                  <a:pt x="199605" y="1100023"/>
                </a:lnTo>
                <a:cubicBezTo>
                  <a:pt x="140947" y="1056960"/>
                  <a:pt x="91467" y="1000506"/>
                  <a:pt x="56148" y="933287"/>
                </a:cubicBezTo>
                <a:cubicBezTo>
                  <a:pt x="-38037" y="754037"/>
                  <a:pt x="-12056" y="535288"/>
                  <a:pt x="121495" y="383086"/>
                </a:cubicBezTo>
                <a:cubicBezTo>
                  <a:pt x="159056" y="340279"/>
                  <a:pt x="202942" y="305225"/>
                  <a:pt x="250851" y="278508"/>
                </a:cubicBezTo>
                <a:lnTo>
                  <a:pt x="288461" y="26514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DE8C2B7A-4CC9-B163-83D5-9BD69D0686F6}"/>
              </a:ext>
            </a:extLst>
          </p:cNvPr>
          <p:cNvSpPr/>
          <p:nvPr/>
        </p:nvSpPr>
        <p:spPr>
          <a:xfrm>
            <a:off x="1904357" y="1711294"/>
            <a:ext cx="577599" cy="671008"/>
          </a:xfrm>
          <a:custGeom>
            <a:avLst/>
            <a:gdLst>
              <a:gd name="connsiteX0" fmla="*/ 675878 w 978420"/>
              <a:gd name="connsiteY0" fmla="*/ 1284813 h 2142533"/>
              <a:gd name="connsiteX1" fmla="*/ 675878 w 978420"/>
              <a:gd name="connsiteY1" fmla="*/ 1590056 h 2142533"/>
              <a:gd name="connsiteX2" fmla="*/ 691156 w 978420"/>
              <a:gd name="connsiteY2" fmla="*/ 1574807 h 2142533"/>
              <a:gd name="connsiteX3" fmla="*/ 730573 w 978420"/>
              <a:gd name="connsiteY3" fmla="*/ 1397117 h 2142533"/>
              <a:gd name="connsiteX4" fmla="*/ 697711 w 978420"/>
              <a:gd name="connsiteY4" fmla="*/ 1308794 h 2142533"/>
              <a:gd name="connsiteX5" fmla="*/ 454525 w 978420"/>
              <a:gd name="connsiteY5" fmla="*/ 1188389 h 2142533"/>
              <a:gd name="connsiteX6" fmla="*/ 454525 w 978420"/>
              <a:gd name="connsiteY6" fmla="*/ 1677409 h 2142533"/>
              <a:gd name="connsiteX7" fmla="*/ 509814 w 978420"/>
              <a:gd name="connsiteY7" fmla="*/ 1676548 h 2142533"/>
              <a:gd name="connsiteX8" fmla="*/ 509814 w 978420"/>
              <a:gd name="connsiteY8" fmla="*/ 1197619 h 2142533"/>
              <a:gd name="connsiteX9" fmla="*/ 460657 w 978420"/>
              <a:gd name="connsiteY9" fmla="*/ 1193862 h 2142533"/>
              <a:gd name="connsiteX10" fmla="*/ 460036 w 978420"/>
              <a:gd name="connsiteY10" fmla="*/ 1188582 h 2142533"/>
              <a:gd name="connsiteX11" fmla="*/ 288461 w 978420"/>
              <a:gd name="connsiteY11" fmla="*/ 566531 h 2142533"/>
              <a:gd name="connsiteX12" fmla="*/ 287264 w 978420"/>
              <a:gd name="connsiteY12" fmla="*/ 567725 h 2142533"/>
              <a:gd name="connsiteX13" fmla="*/ 247847 w 978420"/>
              <a:gd name="connsiteY13" fmla="*/ 745415 h 2142533"/>
              <a:gd name="connsiteX14" fmla="*/ 269504 w 978420"/>
              <a:gd name="connsiteY14" fmla="*/ 813380 h 2142533"/>
              <a:gd name="connsiteX15" fmla="*/ 288461 w 978420"/>
              <a:gd name="connsiteY15" fmla="*/ 841234 h 2142533"/>
              <a:gd name="connsiteX16" fmla="*/ 509814 w 978420"/>
              <a:gd name="connsiteY16" fmla="*/ 465343 h 2142533"/>
              <a:gd name="connsiteX17" fmla="*/ 454525 w 978420"/>
              <a:gd name="connsiteY17" fmla="*/ 466204 h 2142533"/>
              <a:gd name="connsiteX18" fmla="*/ 454525 w 978420"/>
              <a:gd name="connsiteY18" fmla="*/ 943837 h 2142533"/>
              <a:gd name="connsiteX19" fmla="*/ 509814 w 978420"/>
              <a:gd name="connsiteY19" fmla="*/ 948063 h 2142533"/>
              <a:gd name="connsiteX20" fmla="*/ 288461 w 978420"/>
              <a:gd name="connsiteY20" fmla="*/ 0 h 2142533"/>
              <a:gd name="connsiteX21" fmla="*/ 454525 w 978420"/>
              <a:gd name="connsiteY21" fmla="*/ 0 h 2142533"/>
              <a:gd name="connsiteX22" fmla="*/ 454525 w 978420"/>
              <a:gd name="connsiteY22" fmla="*/ 220796 h 2142533"/>
              <a:gd name="connsiteX23" fmla="*/ 509814 w 978420"/>
              <a:gd name="connsiteY23" fmla="*/ 217319 h 2142533"/>
              <a:gd name="connsiteX24" fmla="*/ 509814 w 978420"/>
              <a:gd name="connsiteY24" fmla="*/ 0 h 2142533"/>
              <a:gd name="connsiteX25" fmla="*/ 675878 w 978420"/>
              <a:gd name="connsiteY25" fmla="*/ 0 h 2142533"/>
              <a:gd name="connsiteX26" fmla="*/ 675878 w 978420"/>
              <a:gd name="connsiteY26" fmla="*/ 256370 h 2142533"/>
              <a:gd name="connsiteX27" fmla="*/ 788272 w 978420"/>
              <a:gd name="connsiteY27" fmla="*/ 318560 h 2142533"/>
              <a:gd name="connsiteX28" fmla="*/ 978371 w 978420"/>
              <a:gd name="connsiteY28" fmla="*/ 699205 h 2142533"/>
              <a:gd name="connsiteX29" fmla="*/ 978370 w 978420"/>
              <a:gd name="connsiteY29" fmla="*/ 699206 h 2142533"/>
              <a:gd name="connsiteX30" fmla="*/ 847671 w 978420"/>
              <a:gd name="connsiteY30" fmla="*/ 783991 h 2142533"/>
              <a:gd name="connsiteX31" fmla="*/ 725917 w 978420"/>
              <a:gd name="connsiteY31" fmla="*/ 644096 h 2142533"/>
              <a:gd name="connsiteX32" fmla="*/ 685093 w 978420"/>
              <a:gd name="connsiteY32" fmla="*/ 559159 h 2142533"/>
              <a:gd name="connsiteX33" fmla="*/ 675878 w 978420"/>
              <a:gd name="connsiteY33" fmla="*/ 550738 h 2142533"/>
              <a:gd name="connsiteX34" fmla="*/ 675878 w 978420"/>
              <a:gd name="connsiteY34" fmla="*/ 985604 h 2142533"/>
              <a:gd name="connsiteX35" fmla="*/ 684567 w 978420"/>
              <a:gd name="connsiteY35" fmla="*/ 988285 h 2142533"/>
              <a:gd name="connsiteX36" fmla="*/ 922272 w 978420"/>
              <a:gd name="connsiteY36" fmla="*/ 1209245 h 2142533"/>
              <a:gd name="connsiteX37" fmla="*/ 856925 w 978420"/>
              <a:gd name="connsiteY37" fmla="*/ 1759446 h 2142533"/>
              <a:gd name="connsiteX38" fmla="*/ 743386 w 978420"/>
              <a:gd name="connsiteY38" fmla="*/ 1854811 h 2142533"/>
              <a:gd name="connsiteX39" fmla="*/ 675878 w 978420"/>
              <a:gd name="connsiteY39" fmla="*/ 1883136 h 2142533"/>
              <a:gd name="connsiteX40" fmla="*/ 675878 w 978420"/>
              <a:gd name="connsiteY40" fmla="*/ 2142533 h 2142533"/>
              <a:gd name="connsiteX41" fmla="*/ 509814 w 978420"/>
              <a:gd name="connsiteY41" fmla="*/ 2142533 h 2142533"/>
              <a:gd name="connsiteX42" fmla="*/ 509814 w 978420"/>
              <a:gd name="connsiteY42" fmla="*/ 1920956 h 2142533"/>
              <a:gd name="connsiteX43" fmla="*/ 465163 w 978420"/>
              <a:gd name="connsiteY43" fmla="*/ 1925430 h 2142533"/>
              <a:gd name="connsiteX44" fmla="*/ 454525 w 978420"/>
              <a:gd name="connsiteY44" fmla="*/ 1923258 h 2142533"/>
              <a:gd name="connsiteX45" fmla="*/ 454525 w 978420"/>
              <a:gd name="connsiteY45" fmla="*/ 2142533 h 2142533"/>
              <a:gd name="connsiteX46" fmla="*/ 288461 w 978420"/>
              <a:gd name="connsiteY46" fmla="*/ 2142533 h 2142533"/>
              <a:gd name="connsiteX47" fmla="*/ 288461 w 978420"/>
              <a:gd name="connsiteY47" fmla="*/ 1878370 h 2142533"/>
              <a:gd name="connsiteX48" fmla="*/ 190148 w 978420"/>
              <a:gd name="connsiteY48" fmla="*/ 1823972 h 2142533"/>
              <a:gd name="connsiteX49" fmla="*/ 49 w 978420"/>
              <a:gd name="connsiteY49" fmla="*/ 1443327 h 2142533"/>
              <a:gd name="connsiteX50" fmla="*/ 50 w 978420"/>
              <a:gd name="connsiteY50" fmla="*/ 1443326 h 2142533"/>
              <a:gd name="connsiteX51" fmla="*/ 130749 w 978420"/>
              <a:gd name="connsiteY51" fmla="*/ 1358541 h 2142533"/>
              <a:gd name="connsiteX52" fmla="*/ 252503 w 978420"/>
              <a:gd name="connsiteY52" fmla="*/ 1498436 h 2142533"/>
              <a:gd name="connsiteX53" fmla="*/ 280302 w 978420"/>
              <a:gd name="connsiteY53" fmla="*/ 1564129 h 2142533"/>
              <a:gd name="connsiteX54" fmla="*/ 288461 w 978420"/>
              <a:gd name="connsiteY54" fmla="*/ 1574025 h 2142533"/>
              <a:gd name="connsiteX55" fmla="*/ 288461 w 978420"/>
              <a:gd name="connsiteY55" fmla="*/ 1151145 h 2142533"/>
              <a:gd name="connsiteX56" fmla="*/ 199605 w 978420"/>
              <a:gd name="connsiteY56" fmla="*/ 1100023 h 2142533"/>
              <a:gd name="connsiteX57" fmla="*/ 56148 w 978420"/>
              <a:gd name="connsiteY57" fmla="*/ 933287 h 2142533"/>
              <a:gd name="connsiteX58" fmla="*/ 121495 w 978420"/>
              <a:gd name="connsiteY58" fmla="*/ 383086 h 2142533"/>
              <a:gd name="connsiteX59" fmla="*/ 250851 w 978420"/>
              <a:gd name="connsiteY59" fmla="*/ 278508 h 2142533"/>
              <a:gd name="connsiteX60" fmla="*/ 288461 w 978420"/>
              <a:gd name="connsiteY60" fmla="*/ 265140 h 214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78420" h="2142533">
                <a:moveTo>
                  <a:pt x="675878" y="1284813"/>
                </a:moveTo>
                <a:lnTo>
                  <a:pt x="675878" y="1590056"/>
                </a:lnTo>
                <a:lnTo>
                  <a:pt x="691156" y="1574807"/>
                </a:lnTo>
                <a:cubicBezTo>
                  <a:pt x="725484" y="1524578"/>
                  <a:pt x="741175" y="1461614"/>
                  <a:pt x="730573" y="1397117"/>
                </a:cubicBezTo>
                <a:cubicBezTo>
                  <a:pt x="725272" y="1364869"/>
                  <a:pt x="713866" y="1335088"/>
                  <a:pt x="697711" y="1308794"/>
                </a:cubicBezTo>
                <a:close/>
                <a:moveTo>
                  <a:pt x="454525" y="1188389"/>
                </a:moveTo>
                <a:lnTo>
                  <a:pt x="454525" y="1677409"/>
                </a:lnTo>
                <a:lnTo>
                  <a:pt x="509814" y="1676548"/>
                </a:lnTo>
                <a:lnTo>
                  <a:pt x="509814" y="1197619"/>
                </a:lnTo>
                <a:lnTo>
                  <a:pt x="460657" y="1193862"/>
                </a:lnTo>
                <a:lnTo>
                  <a:pt x="460036" y="1188582"/>
                </a:lnTo>
                <a:close/>
                <a:moveTo>
                  <a:pt x="288461" y="566531"/>
                </a:moveTo>
                <a:lnTo>
                  <a:pt x="287264" y="567725"/>
                </a:lnTo>
                <a:cubicBezTo>
                  <a:pt x="252936" y="617954"/>
                  <a:pt x="237245" y="680919"/>
                  <a:pt x="247847" y="745415"/>
                </a:cubicBezTo>
                <a:cubicBezTo>
                  <a:pt x="251823" y="769601"/>
                  <a:pt x="259232" y="792400"/>
                  <a:pt x="269504" y="813380"/>
                </a:cubicBezTo>
                <a:lnTo>
                  <a:pt x="288461" y="841234"/>
                </a:lnTo>
                <a:close/>
                <a:moveTo>
                  <a:pt x="509814" y="465343"/>
                </a:moveTo>
                <a:lnTo>
                  <a:pt x="454525" y="466204"/>
                </a:lnTo>
                <a:lnTo>
                  <a:pt x="454525" y="943837"/>
                </a:lnTo>
                <a:lnTo>
                  <a:pt x="509814" y="948063"/>
                </a:lnTo>
                <a:close/>
                <a:moveTo>
                  <a:pt x="288461" y="0"/>
                </a:moveTo>
                <a:lnTo>
                  <a:pt x="454525" y="0"/>
                </a:lnTo>
                <a:lnTo>
                  <a:pt x="454525" y="220796"/>
                </a:lnTo>
                <a:lnTo>
                  <a:pt x="509814" y="217319"/>
                </a:lnTo>
                <a:lnTo>
                  <a:pt x="509814" y="0"/>
                </a:lnTo>
                <a:lnTo>
                  <a:pt x="675878" y="0"/>
                </a:lnTo>
                <a:lnTo>
                  <a:pt x="675878" y="256370"/>
                </a:lnTo>
                <a:lnTo>
                  <a:pt x="788272" y="318560"/>
                </a:lnTo>
                <a:cubicBezTo>
                  <a:pt x="904307" y="408209"/>
                  <a:pt x="976342" y="547353"/>
                  <a:pt x="978371" y="699205"/>
                </a:cubicBezTo>
                <a:lnTo>
                  <a:pt x="978370" y="699206"/>
                </a:lnTo>
                <a:lnTo>
                  <a:pt x="847671" y="783991"/>
                </a:lnTo>
                <a:lnTo>
                  <a:pt x="725917" y="644096"/>
                </a:lnTo>
                <a:cubicBezTo>
                  <a:pt x="717681" y="612470"/>
                  <a:pt x="703592" y="583860"/>
                  <a:pt x="685093" y="559159"/>
                </a:cubicBezTo>
                <a:lnTo>
                  <a:pt x="675878" y="550738"/>
                </a:lnTo>
                <a:lnTo>
                  <a:pt x="675878" y="985604"/>
                </a:lnTo>
                <a:lnTo>
                  <a:pt x="684567" y="988285"/>
                </a:lnTo>
                <a:cubicBezTo>
                  <a:pt x="784454" y="1031810"/>
                  <a:pt x="869294" y="1108417"/>
                  <a:pt x="922272" y="1209245"/>
                </a:cubicBezTo>
                <a:cubicBezTo>
                  <a:pt x="1016457" y="1388495"/>
                  <a:pt x="990476" y="1607244"/>
                  <a:pt x="856925" y="1759446"/>
                </a:cubicBezTo>
                <a:cubicBezTo>
                  <a:pt x="823537" y="1797497"/>
                  <a:pt x="785152" y="1829422"/>
                  <a:pt x="743386" y="1854811"/>
                </a:cubicBezTo>
                <a:lnTo>
                  <a:pt x="675878" y="1883136"/>
                </a:lnTo>
                <a:lnTo>
                  <a:pt x="675878" y="2142533"/>
                </a:lnTo>
                <a:lnTo>
                  <a:pt x="509814" y="2142533"/>
                </a:lnTo>
                <a:lnTo>
                  <a:pt x="509814" y="1920956"/>
                </a:lnTo>
                <a:lnTo>
                  <a:pt x="465163" y="1925430"/>
                </a:lnTo>
                <a:lnTo>
                  <a:pt x="454525" y="1923258"/>
                </a:lnTo>
                <a:lnTo>
                  <a:pt x="454525" y="2142533"/>
                </a:lnTo>
                <a:lnTo>
                  <a:pt x="288461" y="2142533"/>
                </a:lnTo>
                <a:lnTo>
                  <a:pt x="288461" y="1878370"/>
                </a:lnTo>
                <a:lnTo>
                  <a:pt x="190148" y="1823972"/>
                </a:lnTo>
                <a:cubicBezTo>
                  <a:pt x="74113" y="1734323"/>
                  <a:pt x="2078" y="1595179"/>
                  <a:pt x="49" y="1443327"/>
                </a:cubicBezTo>
                <a:lnTo>
                  <a:pt x="50" y="1443326"/>
                </a:lnTo>
                <a:lnTo>
                  <a:pt x="130749" y="1358541"/>
                </a:lnTo>
                <a:lnTo>
                  <a:pt x="252503" y="1498436"/>
                </a:lnTo>
                <a:cubicBezTo>
                  <a:pt x="258680" y="1522156"/>
                  <a:pt x="268150" y="1544179"/>
                  <a:pt x="280302" y="1564129"/>
                </a:cubicBezTo>
                <a:lnTo>
                  <a:pt x="288461" y="1574025"/>
                </a:lnTo>
                <a:lnTo>
                  <a:pt x="288461" y="1151145"/>
                </a:lnTo>
                <a:lnTo>
                  <a:pt x="199605" y="1100023"/>
                </a:lnTo>
                <a:cubicBezTo>
                  <a:pt x="140947" y="1056960"/>
                  <a:pt x="91467" y="1000506"/>
                  <a:pt x="56148" y="933287"/>
                </a:cubicBezTo>
                <a:cubicBezTo>
                  <a:pt x="-38037" y="754037"/>
                  <a:pt x="-12056" y="535288"/>
                  <a:pt x="121495" y="383086"/>
                </a:cubicBezTo>
                <a:cubicBezTo>
                  <a:pt x="159056" y="340279"/>
                  <a:pt x="202942" y="305225"/>
                  <a:pt x="250851" y="278508"/>
                </a:cubicBezTo>
                <a:lnTo>
                  <a:pt x="288461" y="26514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896C052A-3435-D841-5F33-5A61BFB27D1D}"/>
              </a:ext>
            </a:extLst>
          </p:cNvPr>
          <p:cNvSpPr/>
          <p:nvPr/>
        </p:nvSpPr>
        <p:spPr>
          <a:xfrm flipH="1">
            <a:off x="3043431" y="4418597"/>
            <a:ext cx="577600" cy="431951"/>
          </a:xfrm>
          <a:custGeom>
            <a:avLst/>
            <a:gdLst>
              <a:gd name="connsiteX0" fmla="*/ 452571 w 1222726"/>
              <a:gd name="connsiteY0" fmla="*/ 97669 h 914401"/>
              <a:gd name="connsiteX1" fmla="*/ 452571 w 1222726"/>
              <a:gd name="connsiteY1" fmla="*/ 497923 h 914401"/>
              <a:gd name="connsiteX2" fmla="*/ 334106 w 1222726"/>
              <a:gd name="connsiteY2" fmla="*/ 487177 h 914401"/>
              <a:gd name="connsiteX3" fmla="*/ 211408 w 1222726"/>
              <a:gd name="connsiteY3" fmla="*/ 447690 h 914401"/>
              <a:gd name="connsiteX4" fmla="*/ 218486 w 1222726"/>
              <a:gd name="connsiteY4" fmla="*/ 144363 h 914401"/>
              <a:gd name="connsiteX5" fmla="*/ 340626 w 1222726"/>
              <a:gd name="connsiteY5" fmla="*/ 106922 h 914401"/>
              <a:gd name="connsiteX6" fmla="*/ 563218 w 1222726"/>
              <a:gd name="connsiteY6" fmla="*/ 1 h 914401"/>
              <a:gd name="connsiteX7" fmla="*/ 452571 w 1222726"/>
              <a:gd name="connsiteY7" fmla="*/ 1 h 914401"/>
              <a:gd name="connsiteX8" fmla="*/ 452571 w 1222726"/>
              <a:gd name="connsiteY8" fmla="*/ 11477 h 914401"/>
              <a:gd name="connsiteX9" fmla="*/ 385653 w 1222726"/>
              <a:gd name="connsiteY9" fmla="*/ 14421 h 914401"/>
              <a:gd name="connsiteX10" fmla="*/ 128487 w 1222726"/>
              <a:gd name="connsiteY10" fmla="*/ 99704 h 914401"/>
              <a:gd name="connsiteX11" fmla="*/ 145713 w 1222726"/>
              <a:gd name="connsiteY11" fmla="*/ 506247 h 914401"/>
              <a:gd name="connsiteX12" fmla="*/ 401636 w 1222726"/>
              <a:gd name="connsiteY12" fmla="*/ 582525 h 914401"/>
              <a:gd name="connsiteX13" fmla="*/ 452571 w 1222726"/>
              <a:gd name="connsiteY13" fmla="*/ 583775 h 914401"/>
              <a:gd name="connsiteX14" fmla="*/ 452571 w 1222726"/>
              <a:gd name="connsiteY14" fmla="*/ 914401 h 914401"/>
              <a:gd name="connsiteX15" fmla="*/ 563218 w 1222726"/>
              <a:gd name="connsiteY15" fmla="*/ 914401 h 914401"/>
              <a:gd name="connsiteX16" fmla="*/ 1222726 w 1222726"/>
              <a:gd name="connsiteY16" fmla="*/ 0 h 914401"/>
              <a:gd name="connsiteX17" fmla="*/ 1101956 w 1222726"/>
              <a:gd name="connsiteY17" fmla="*/ 0 h 914401"/>
              <a:gd name="connsiteX18" fmla="*/ 905145 w 1222726"/>
              <a:gd name="connsiteY18" fmla="*/ 349858 h 914401"/>
              <a:gd name="connsiteX19" fmla="*/ 708333 w 1222726"/>
              <a:gd name="connsiteY19" fmla="*/ 0 h 914401"/>
              <a:gd name="connsiteX20" fmla="*/ 587563 w 1222726"/>
              <a:gd name="connsiteY20" fmla="*/ 0 h 914401"/>
              <a:gd name="connsiteX21" fmla="*/ 844760 w 1222726"/>
              <a:gd name="connsiteY21" fmla="*/ 457200 h 914401"/>
              <a:gd name="connsiteX22" fmla="*/ 587563 w 1222726"/>
              <a:gd name="connsiteY22" fmla="*/ 914400 h 914401"/>
              <a:gd name="connsiteX23" fmla="*/ 708333 w 1222726"/>
              <a:gd name="connsiteY23" fmla="*/ 914400 h 914401"/>
              <a:gd name="connsiteX24" fmla="*/ 905145 w 1222726"/>
              <a:gd name="connsiteY24" fmla="*/ 564542 h 914401"/>
              <a:gd name="connsiteX25" fmla="*/ 1101956 w 1222726"/>
              <a:gd name="connsiteY25" fmla="*/ 914400 h 914401"/>
              <a:gd name="connsiteX26" fmla="*/ 1222726 w 1222726"/>
              <a:gd name="connsiteY26" fmla="*/ 914400 h 914401"/>
              <a:gd name="connsiteX27" fmla="*/ 965530 w 1222726"/>
              <a:gd name="connsiteY27" fmla="*/ 457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2726" h="914401">
                <a:moveTo>
                  <a:pt x="452571" y="97669"/>
                </a:moveTo>
                <a:lnTo>
                  <a:pt x="452571" y="497923"/>
                </a:lnTo>
                <a:lnTo>
                  <a:pt x="334106" y="487177"/>
                </a:lnTo>
                <a:cubicBezTo>
                  <a:pt x="289252" y="478296"/>
                  <a:pt x="247550" y="464975"/>
                  <a:pt x="211408" y="447690"/>
                </a:cubicBezTo>
                <a:cubicBezTo>
                  <a:pt x="40629" y="366015"/>
                  <a:pt x="43948" y="223789"/>
                  <a:pt x="218486" y="144363"/>
                </a:cubicBezTo>
                <a:cubicBezTo>
                  <a:pt x="254769" y="127852"/>
                  <a:pt x="296248" y="115228"/>
                  <a:pt x="340626" y="106922"/>
                </a:cubicBezTo>
                <a:close/>
                <a:moveTo>
                  <a:pt x="563218" y="1"/>
                </a:moveTo>
                <a:lnTo>
                  <a:pt x="452571" y="1"/>
                </a:lnTo>
                <a:lnTo>
                  <a:pt x="452571" y="11477"/>
                </a:lnTo>
                <a:lnTo>
                  <a:pt x="385653" y="14421"/>
                </a:lnTo>
                <a:cubicBezTo>
                  <a:pt x="288160" y="25194"/>
                  <a:pt x="197801" y="54787"/>
                  <a:pt x="128487" y="99704"/>
                </a:cubicBezTo>
                <a:cubicBezTo>
                  <a:pt x="-49342" y="214940"/>
                  <a:pt x="-41634" y="396847"/>
                  <a:pt x="145713" y="506247"/>
                </a:cubicBezTo>
                <a:cubicBezTo>
                  <a:pt x="216659" y="547675"/>
                  <a:pt x="306296" y="574066"/>
                  <a:pt x="401636" y="582525"/>
                </a:cubicBezTo>
                <a:lnTo>
                  <a:pt x="452571" y="583775"/>
                </a:lnTo>
                <a:lnTo>
                  <a:pt x="452571" y="914401"/>
                </a:lnTo>
                <a:lnTo>
                  <a:pt x="563218" y="914401"/>
                </a:lnTo>
                <a:close/>
                <a:moveTo>
                  <a:pt x="1222726" y="0"/>
                </a:moveTo>
                <a:lnTo>
                  <a:pt x="1101956" y="0"/>
                </a:lnTo>
                <a:lnTo>
                  <a:pt x="905145" y="349858"/>
                </a:lnTo>
                <a:lnTo>
                  <a:pt x="708333" y="0"/>
                </a:lnTo>
                <a:lnTo>
                  <a:pt x="587563" y="0"/>
                </a:lnTo>
                <a:lnTo>
                  <a:pt x="844760" y="457200"/>
                </a:lnTo>
                <a:lnTo>
                  <a:pt x="587563" y="914400"/>
                </a:lnTo>
                <a:lnTo>
                  <a:pt x="708333" y="914400"/>
                </a:lnTo>
                <a:lnTo>
                  <a:pt x="905145" y="564542"/>
                </a:lnTo>
                <a:lnTo>
                  <a:pt x="1101956" y="914400"/>
                </a:lnTo>
                <a:lnTo>
                  <a:pt x="1222726" y="914400"/>
                </a:lnTo>
                <a:lnTo>
                  <a:pt x="965530" y="4572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953BFA02-EDC0-66C7-3221-371318AE0066}"/>
              </a:ext>
            </a:extLst>
          </p:cNvPr>
          <p:cNvSpPr/>
          <p:nvPr/>
        </p:nvSpPr>
        <p:spPr>
          <a:xfrm flipH="1">
            <a:off x="1940574" y="1246248"/>
            <a:ext cx="577600" cy="431951"/>
          </a:xfrm>
          <a:custGeom>
            <a:avLst/>
            <a:gdLst>
              <a:gd name="connsiteX0" fmla="*/ 452571 w 1222726"/>
              <a:gd name="connsiteY0" fmla="*/ 97669 h 914401"/>
              <a:gd name="connsiteX1" fmla="*/ 452571 w 1222726"/>
              <a:gd name="connsiteY1" fmla="*/ 497923 h 914401"/>
              <a:gd name="connsiteX2" fmla="*/ 334106 w 1222726"/>
              <a:gd name="connsiteY2" fmla="*/ 487177 h 914401"/>
              <a:gd name="connsiteX3" fmla="*/ 211408 w 1222726"/>
              <a:gd name="connsiteY3" fmla="*/ 447690 h 914401"/>
              <a:gd name="connsiteX4" fmla="*/ 218486 w 1222726"/>
              <a:gd name="connsiteY4" fmla="*/ 144363 h 914401"/>
              <a:gd name="connsiteX5" fmla="*/ 340626 w 1222726"/>
              <a:gd name="connsiteY5" fmla="*/ 106922 h 914401"/>
              <a:gd name="connsiteX6" fmla="*/ 563218 w 1222726"/>
              <a:gd name="connsiteY6" fmla="*/ 1 h 914401"/>
              <a:gd name="connsiteX7" fmla="*/ 452571 w 1222726"/>
              <a:gd name="connsiteY7" fmla="*/ 1 h 914401"/>
              <a:gd name="connsiteX8" fmla="*/ 452571 w 1222726"/>
              <a:gd name="connsiteY8" fmla="*/ 11477 h 914401"/>
              <a:gd name="connsiteX9" fmla="*/ 385653 w 1222726"/>
              <a:gd name="connsiteY9" fmla="*/ 14421 h 914401"/>
              <a:gd name="connsiteX10" fmla="*/ 128487 w 1222726"/>
              <a:gd name="connsiteY10" fmla="*/ 99704 h 914401"/>
              <a:gd name="connsiteX11" fmla="*/ 145713 w 1222726"/>
              <a:gd name="connsiteY11" fmla="*/ 506247 h 914401"/>
              <a:gd name="connsiteX12" fmla="*/ 401636 w 1222726"/>
              <a:gd name="connsiteY12" fmla="*/ 582525 h 914401"/>
              <a:gd name="connsiteX13" fmla="*/ 452571 w 1222726"/>
              <a:gd name="connsiteY13" fmla="*/ 583775 h 914401"/>
              <a:gd name="connsiteX14" fmla="*/ 452571 w 1222726"/>
              <a:gd name="connsiteY14" fmla="*/ 914401 h 914401"/>
              <a:gd name="connsiteX15" fmla="*/ 563218 w 1222726"/>
              <a:gd name="connsiteY15" fmla="*/ 914401 h 914401"/>
              <a:gd name="connsiteX16" fmla="*/ 1222726 w 1222726"/>
              <a:gd name="connsiteY16" fmla="*/ 0 h 914401"/>
              <a:gd name="connsiteX17" fmla="*/ 1101956 w 1222726"/>
              <a:gd name="connsiteY17" fmla="*/ 0 h 914401"/>
              <a:gd name="connsiteX18" fmla="*/ 905145 w 1222726"/>
              <a:gd name="connsiteY18" fmla="*/ 349858 h 914401"/>
              <a:gd name="connsiteX19" fmla="*/ 708333 w 1222726"/>
              <a:gd name="connsiteY19" fmla="*/ 0 h 914401"/>
              <a:gd name="connsiteX20" fmla="*/ 587563 w 1222726"/>
              <a:gd name="connsiteY20" fmla="*/ 0 h 914401"/>
              <a:gd name="connsiteX21" fmla="*/ 844760 w 1222726"/>
              <a:gd name="connsiteY21" fmla="*/ 457200 h 914401"/>
              <a:gd name="connsiteX22" fmla="*/ 587563 w 1222726"/>
              <a:gd name="connsiteY22" fmla="*/ 914400 h 914401"/>
              <a:gd name="connsiteX23" fmla="*/ 708333 w 1222726"/>
              <a:gd name="connsiteY23" fmla="*/ 914400 h 914401"/>
              <a:gd name="connsiteX24" fmla="*/ 905145 w 1222726"/>
              <a:gd name="connsiteY24" fmla="*/ 564542 h 914401"/>
              <a:gd name="connsiteX25" fmla="*/ 1101956 w 1222726"/>
              <a:gd name="connsiteY25" fmla="*/ 914400 h 914401"/>
              <a:gd name="connsiteX26" fmla="*/ 1222726 w 1222726"/>
              <a:gd name="connsiteY26" fmla="*/ 914400 h 914401"/>
              <a:gd name="connsiteX27" fmla="*/ 965530 w 1222726"/>
              <a:gd name="connsiteY27" fmla="*/ 457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2726" h="914401">
                <a:moveTo>
                  <a:pt x="452571" y="97669"/>
                </a:moveTo>
                <a:lnTo>
                  <a:pt x="452571" y="497923"/>
                </a:lnTo>
                <a:lnTo>
                  <a:pt x="334106" y="487177"/>
                </a:lnTo>
                <a:cubicBezTo>
                  <a:pt x="289252" y="478296"/>
                  <a:pt x="247550" y="464975"/>
                  <a:pt x="211408" y="447690"/>
                </a:cubicBezTo>
                <a:cubicBezTo>
                  <a:pt x="40629" y="366015"/>
                  <a:pt x="43948" y="223789"/>
                  <a:pt x="218486" y="144363"/>
                </a:cubicBezTo>
                <a:cubicBezTo>
                  <a:pt x="254769" y="127852"/>
                  <a:pt x="296248" y="115228"/>
                  <a:pt x="340626" y="106922"/>
                </a:cubicBezTo>
                <a:close/>
                <a:moveTo>
                  <a:pt x="563218" y="1"/>
                </a:moveTo>
                <a:lnTo>
                  <a:pt x="452571" y="1"/>
                </a:lnTo>
                <a:lnTo>
                  <a:pt x="452571" y="11477"/>
                </a:lnTo>
                <a:lnTo>
                  <a:pt x="385653" y="14421"/>
                </a:lnTo>
                <a:cubicBezTo>
                  <a:pt x="288160" y="25194"/>
                  <a:pt x="197801" y="54787"/>
                  <a:pt x="128487" y="99704"/>
                </a:cubicBezTo>
                <a:cubicBezTo>
                  <a:pt x="-49342" y="214940"/>
                  <a:pt x="-41634" y="396847"/>
                  <a:pt x="145713" y="506247"/>
                </a:cubicBezTo>
                <a:cubicBezTo>
                  <a:pt x="216659" y="547675"/>
                  <a:pt x="306296" y="574066"/>
                  <a:pt x="401636" y="582525"/>
                </a:cubicBezTo>
                <a:lnTo>
                  <a:pt x="452571" y="583775"/>
                </a:lnTo>
                <a:lnTo>
                  <a:pt x="452571" y="914401"/>
                </a:lnTo>
                <a:lnTo>
                  <a:pt x="563218" y="914401"/>
                </a:lnTo>
                <a:close/>
                <a:moveTo>
                  <a:pt x="1222726" y="0"/>
                </a:moveTo>
                <a:lnTo>
                  <a:pt x="1101956" y="0"/>
                </a:lnTo>
                <a:lnTo>
                  <a:pt x="905145" y="349858"/>
                </a:lnTo>
                <a:lnTo>
                  <a:pt x="708333" y="0"/>
                </a:lnTo>
                <a:lnTo>
                  <a:pt x="587563" y="0"/>
                </a:lnTo>
                <a:lnTo>
                  <a:pt x="844760" y="457200"/>
                </a:lnTo>
                <a:lnTo>
                  <a:pt x="587563" y="914400"/>
                </a:lnTo>
                <a:lnTo>
                  <a:pt x="708333" y="914400"/>
                </a:lnTo>
                <a:lnTo>
                  <a:pt x="905145" y="564542"/>
                </a:lnTo>
                <a:lnTo>
                  <a:pt x="1101956" y="914400"/>
                </a:lnTo>
                <a:lnTo>
                  <a:pt x="1222726" y="914400"/>
                </a:lnTo>
                <a:lnTo>
                  <a:pt x="965530" y="4572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화살표: 원형 74">
            <a:extLst>
              <a:ext uri="{FF2B5EF4-FFF2-40B4-BE49-F238E27FC236}">
                <a16:creationId xmlns:a16="http://schemas.microsoft.com/office/drawing/2014/main" id="{07A5E7B4-A9A3-B4A7-5E76-3FAD8E45C981}"/>
              </a:ext>
            </a:extLst>
          </p:cNvPr>
          <p:cNvSpPr/>
          <p:nvPr/>
        </p:nvSpPr>
        <p:spPr>
          <a:xfrm rot="12989304">
            <a:off x="2347961" y="3597855"/>
            <a:ext cx="978408" cy="79602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674859"/>
              <a:gd name="adj5" fmla="val 16269"/>
            </a:avLst>
          </a:prstGeom>
          <a:gradFill>
            <a:gsLst>
              <a:gs pos="33000">
                <a:srgbClr val="FFC000"/>
              </a:gs>
              <a:gs pos="89000">
                <a:srgbClr val="01FFD7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화살표: 원형 76">
            <a:extLst>
              <a:ext uri="{FF2B5EF4-FFF2-40B4-BE49-F238E27FC236}">
                <a16:creationId xmlns:a16="http://schemas.microsoft.com/office/drawing/2014/main" id="{AEF2D93B-5871-2371-C7F1-6B4F952902B6}"/>
              </a:ext>
            </a:extLst>
          </p:cNvPr>
          <p:cNvSpPr/>
          <p:nvPr/>
        </p:nvSpPr>
        <p:spPr>
          <a:xfrm rot="8610696" flipH="1">
            <a:off x="493725" y="3308063"/>
            <a:ext cx="978408" cy="79602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674859"/>
              <a:gd name="adj5" fmla="val 16269"/>
            </a:avLst>
          </a:prstGeom>
          <a:gradFill>
            <a:gsLst>
              <a:gs pos="23000">
                <a:schemeClr val="accent6"/>
              </a:gs>
              <a:gs pos="71000">
                <a:srgbClr val="01FFD7">
                  <a:alpha val="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더하기 기호 77">
            <a:extLst>
              <a:ext uri="{FF2B5EF4-FFF2-40B4-BE49-F238E27FC236}">
                <a16:creationId xmlns:a16="http://schemas.microsoft.com/office/drawing/2014/main" id="{F04B1700-8E47-F23D-7D57-01DEB0F2F66C}"/>
              </a:ext>
            </a:extLst>
          </p:cNvPr>
          <p:cNvSpPr/>
          <p:nvPr/>
        </p:nvSpPr>
        <p:spPr>
          <a:xfrm>
            <a:off x="1583827" y="1835008"/>
            <a:ext cx="388442" cy="388442"/>
          </a:xfrm>
          <a:prstGeom prst="mathPlus">
            <a:avLst>
              <a:gd name="adj1" fmla="val 1379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1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A8C1820B-5B6F-9D2D-CA9F-8C9149899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DB720250-9DDD-E673-561A-D45793F5A859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6EA42A64-603C-CAD0-7CE8-A60A2D003C69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153E5BA7-0378-1B4B-5C8C-43E487E5AD33}"/>
              </a:ext>
            </a:extLst>
          </p:cNvPr>
          <p:cNvSpPr txBox="1"/>
          <p:nvPr/>
        </p:nvSpPr>
        <p:spPr>
          <a:xfrm>
            <a:off x="2171698" y="99319"/>
            <a:ext cx="1362077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캐릭터 스탯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C43303-9FC2-EE63-A5D5-9469B793146E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F071AB-CA01-23E2-3C93-A1E483C5D171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3B3318-869D-D0F7-1C11-2CAAE0C682F3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DEA7228-DFC7-CB9A-5355-8E07F4181271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9D6EE26A-9516-E553-BEDB-A88CC248074D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C24AD2AC-D982-A7E4-F25E-11B84C32670A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ED3C732-41EA-FE19-A5C5-703DB436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29CF9EC-1255-2E44-CC8E-3CE009228891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2B631CB-9F02-1971-8180-5AD673A4EF2A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5B7978E-43E7-681F-4FCC-A67422879E7C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D38D645-DC4C-BFD7-A0D1-E2CFBC5A6A6A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7CB93E34-A5B6-A196-ABA9-38F61DB78B7C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3D942DA-3110-A6DD-18BC-6F0AE4BFA0A2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1C03B0C-9C2D-0689-A376-E8080D50A173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C3287E7-7F3D-B9AC-3C5C-20AABC676792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39B7D30-B971-2BC4-0F40-7EBAE8A8E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B557-0756-C951-4EF7-1DF30E26BAAD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AEFF3A67-C1F1-6CE2-41D6-0DADBA1CCA54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CC7CF370-3B75-89D4-506A-F7A1C4BF3BE9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CAFE99D8-B281-F478-52FB-897475991D51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433B97-2E65-FC3B-FDDE-A75C3A72CCC2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776E902-E438-2B2B-8BA8-36D7B4098BBC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393C009-8AF6-8D5D-B730-7DB3C7CA5E9F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1A4E6991-97F2-1A50-268A-6F86CDCBBC51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9E4A524D-EB0A-BBE1-68DF-5CC848465711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6CA5142A-4A46-DF02-27F5-7CE7CD9A0A48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9E15E09-2545-4A44-53C1-60D91C7A69D3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1AE89031-8F1F-48B2-AE71-BDF07D5CA78F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A8F6969-A994-CAD1-EC7F-512CD17372B0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8309796C-A29F-ACC3-A30A-E5CAFEEA5D66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7265986C-440B-A2FE-80B8-DC36047D0472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75F5E1CC-0056-5272-65C9-87F4089AA3B7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9BA26E84-DBE4-67BE-AF76-04B9330F8A3E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8B7B911-03A0-531C-2A10-CA437DFEA455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C2724BA7-83DC-C2F0-D77E-A887CB425479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79BCEF3F-2D37-298C-1B84-E69C42304EC3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3BEFE8C2-DFCF-BCCF-BA27-94CC19A08EF6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3249FE3-97CD-F714-E9E4-D90075F2F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37A412E-B3E2-BD81-B069-130BAB2C6B81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4CDC99C6-7FD4-83E0-C6FC-B2BACB2A2A85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89E821C8-6561-7175-75EC-2EAB5E80F459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41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C9B721F-2D44-940A-F68C-2879D2AE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BF6BE2A0-6317-9C73-797C-134CDEDADD6E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1133A43C-5273-3647-C252-8C437FD73C1C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BCA50351-2D49-AE94-26DD-A201C2A7EC4B}"/>
              </a:ext>
            </a:extLst>
          </p:cNvPr>
          <p:cNvSpPr txBox="1"/>
          <p:nvPr/>
        </p:nvSpPr>
        <p:spPr>
          <a:xfrm>
            <a:off x="2171698" y="99319"/>
            <a:ext cx="1638301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일반몬스터 </a:t>
            </a:r>
            <a:r>
              <a:rPr lang="en-US" altLang="ko-KR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AI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C8E72CC-D089-838A-3209-330D974E4D53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723761-7378-9F44-26D7-8FA7036A33CD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1C8ECF-5D99-02E9-3C86-729B2C77471E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600836-A092-638B-630B-21BBF57F1F47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532DFDC0-3F54-FCC1-CE60-5446C79709BA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CC6109F7-ADE6-A905-8314-9448517C9DC1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BC3D734-848F-501E-9777-A15DAAD3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EF7F89C-82DC-4755-246A-FFBC448FE00F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DCAF982-A26C-D421-98D4-85873EBEB1B6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711C0BA-95BE-BB4C-3D4A-11F061E51B67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333160C5-0DDE-2EC8-A8A3-A8C23ADD7A14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CE16117A-458C-4FF5-1D9B-B390F95A8B92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B16DE2-7BD2-ACDB-E5F8-BB669288B568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87529EE-DFA0-A269-A397-69432B7815C5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7D0BFEF-E7FB-C568-4F32-68B98C91DEA4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C1D1FAF3-F9B2-9C13-B7C5-6AF14D266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6714C90-254C-CB3E-B1B1-9A3B9131AED5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1E48D99B-B755-7598-136F-BBB7BE645ABE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92D25067-ECBC-524E-0781-4CA3F4E8DB99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FC634939-B561-E243-89BE-141E99743969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D7B53DA-A844-37FB-9482-4E6645BC0923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5B94A4-2E97-57A2-A866-3EC97A0C519D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50FE94F-9FD5-1B39-F641-2EDD2CFFFA71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12D70FE0-7433-7361-18E6-D92514104701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45E28FBE-F87E-CC43-1632-F98DBD73047B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76560D9D-FCD0-788D-042D-9B717902C1D9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87A375D-D865-51D9-E823-3FEA30B365C8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6058B59-C85D-B46B-DA95-F71CB41A5C27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8C22AA7-D451-45FA-5BC7-116E339253CF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07162D42-0F56-B95D-3B42-1C5ECD1C61C3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8EAFB0B3-7122-D98E-094D-9B5DA9D77B39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21E9EEAB-7F0C-0AFC-E40C-657E4BCA7911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AFA4412C-1AC2-074E-7C5C-E26A8E79D023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FA6D6DF-1E87-B596-467B-2CBD52ABBAFA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50D9A624-E273-78D7-DCEA-1F4B0725995A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B17AD672-4A0F-0161-7621-9FBD67D25437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4A15AC0-8B08-8F73-C6DA-EACABDE6352B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6D8DB5-D5C1-D01C-ABA3-BF1E5FF0A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8B703A76-9CFE-4E19-156B-D363D94BFF75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E42235DC-F22E-4A86-D3EB-2732A4CEEFAB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E394F01-A8F7-293C-42CD-A5B77C101CBB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730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4AB085C-E088-5838-2726-12CC5E2A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D0A2E634-94CE-761C-7994-99972EE49B3F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86275DF6-9F5C-A3BF-EC54-8451B1496A9A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E2657379-A636-7C09-D0F4-BA8E2969DF66}"/>
              </a:ext>
            </a:extLst>
          </p:cNvPr>
          <p:cNvSpPr txBox="1"/>
          <p:nvPr/>
        </p:nvSpPr>
        <p:spPr>
          <a:xfrm>
            <a:off x="2171698" y="99319"/>
            <a:ext cx="1861867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일반몬스터 스폰</a:t>
            </a:r>
            <a:endParaRPr lang="en-US" altLang="ko-KR" sz="200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0494815-BB20-C34D-99E9-CF4307BC8209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95F553-28F8-EED0-B428-0CFB40DED79A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31A12A-7827-1A97-6FB7-460D9C2F6182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6CFB375-4A5F-8AE0-E7D5-166EC8CF5106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912E2657-08F5-6395-522B-23BD9155C679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75EA5A6C-229C-74E6-57F7-F62DF2F11924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43BD738-AE16-E2DC-8EEB-35EA2DAF9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280202BE-93CD-84B1-2CDA-50806DCCD725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6ADF7B31-72C1-4191-3B49-A581EBE43C57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B98B053-3976-C125-0141-0993F23DB2CD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5833C6E7-B505-C385-1057-13BEA79BFBDF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0A54006-6E17-0854-C76C-A65A0FBD3007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3D121ED-D25D-B6B2-79AD-84710310B5E2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EEE705F-DEA2-73D3-FAD3-EA44A9C4799A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E8BE0C-5358-A390-59C9-FD8CFA354CF7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C3BF6F30-5357-D3EA-EC66-434585BF5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FD1F91D-5143-8321-DD68-255E7F8822F7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91A9D018-643E-EAD1-B75E-69AF8FEFF30F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F8D008E3-5C2B-243E-26D8-68C900D98264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E53C3664-F44D-AC7E-8F27-4FAAE42342B9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6861583-4961-26C4-DD9F-E96AB739E787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75907E0-37DB-0D79-F19D-2EC7A10C7646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F759270-E230-721C-F520-1D68D0D360AA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BD6EFBA4-F894-5E8D-9D5D-55A8D399CEF2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99034468-35A8-35F0-11CF-B9395FFD18DD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C3E44F00-E570-F2FC-D5DE-A696E3EF7FA1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C364E1F-6DCD-1F3C-4E83-B3D028B8153A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C86E8D4-DD6E-F5C5-A2E4-419B9A3952F6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812F65A-7F8D-9D6F-A405-93439284130E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130D4782-CA96-6C06-3FBD-9BDAF4AE8730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13E79E14-1C8D-6B35-C085-38808DA0C62D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1A7D13D7-A787-AAC8-C189-57E8481DF788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5462264C-876B-57B1-CB2B-6C11C5C6540A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4DA338C-F852-962F-115F-C4F3BE90AADD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83458755-F085-6A9F-4781-1949EE7FA5C2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3E39371A-EDD0-39F4-6182-3D905253389E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5F555672-20F8-8532-FC58-F1B2113340C0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B31DB1-1D39-9D27-18CF-677D137B5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62F9BEAF-EB6A-9487-34D2-8B52C9D51EA5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FFFC09F8-0FA2-67CB-A7C9-E1E2875D2D4D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B6CDCB8-9598-945C-BB9A-EFA9201A0941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96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52C8A5D2-2DFA-4743-67F1-2A5935A5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AA9CEC87-CCBB-50EF-3747-6FD796C64C15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55982EAF-43B0-1278-FC08-5470E6B58787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E10771AE-61FF-2BFE-EF79-DC9FBF3B961C}"/>
              </a:ext>
            </a:extLst>
          </p:cNvPr>
          <p:cNvSpPr txBox="1"/>
          <p:nvPr/>
        </p:nvSpPr>
        <p:spPr>
          <a:xfrm>
            <a:off x="2171698" y="99319"/>
            <a:ext cx="1861867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일반몬스터 스폰</a:t>
            </a:r>
            <a:endParaRPr lang="en-US" altLang="ko-KR" sz="200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37E82FE-8802-45F7-475A-2ACCF9989F96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505119-FF02-122E-EEA7-BE73D505FA78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38609E-C236-5E76-D9EE-19AD2E786B48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21A3187-39CB-5276-5DB4-250DF0A874A9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A228F1A1-86E8-2DB3-B422-0F00E2A43C66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A3B7E754-2FCF-B724-E6EF-DDA406AF76D8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A37AE10-26CA-1872-6E94-D9F6E9FD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B755F5A-D57C-B174-6567-9CC439CAB73A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2DA87EF5-FC34-1E47-9789-9581B7E21D21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718F67B-9896-9079-ED56-A80990E0ADCE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10C2E860-52D5-3468-F475-BADCE67B86B5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3586BAE-BB20-B6AF-16D4-03FB24221D30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F94115F-9016-04F9-118E-61A1CADF9548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3FD418E-7DBD-2F26-683D-9BCB07C1BD5E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CA3A91-8C86-23C8-B2C4-71E4DD8CA37C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C46BB1D6-37B8-41AA-D075-C45E143FC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46DF17B-1EFA-F725-21CC-0EADF0D1969A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17F3BC15-3CD2-8E65-A5C5-A71F590F598F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2A11753E-92D8-6256-25F1-9FB482B8C50F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D1A26B00-B889-8E54-29DD-B0FE0BFB327F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2A6C0664-E4E5-BA81-0A4D-22F771439D69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115637C-7F1C-9288-9B60-B846221AC116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C8A8ADD-D9DB-E6EE-E1AA-01BC3402B8FC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848C16C8-96F0-AA71-9119-41876D19D4E9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0AB3656D-8F84-2BDC-D45D-E70B33EF6750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12B2A2E6-5B97-D7A0-5592-C6B701C62153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38ECB52-0D70-BBD7-6011-90A8F6C41C69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232285D-42D1-C13E-2A68-7A23676CB047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16EF9D6-B8FD-DDA7-580F-04769B8DE60D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8A4DAA50-9EDA-4FF5-3B62-07533273D681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BB99BA1D-7A0B-B4D8-6321-1056D2E0FB72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0FC87531-6BBB-C741-B3E2-0A81A8E1FFD0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66B3C97D-3645-2545-A62B-06D752130A87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A76A3EE-22A2-5A22-1DA8-605D5B81A7AD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8DE9A83D-C571-F0F2-F834-5925FE3213A1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4595D5E5-A2B4-057C-9689-C4E97BDA9783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65DDAD5-6DF2-28BF-BFB2-9DC507781919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228C6C8-894D-C788-A2AA-183509E9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C85691F4-BBE2-E1D0-D0A9-C028FC741732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A0E04F24-AB7E-EA46-C3C4-57C188C06F86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FB630DC-1CFF-DF85-65A8-99D52DEB877F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78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2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163292A-D1B0-BFA7-3614-C072429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75" t="12100" r="10875" b="12100"/>
          <a:stretch>
            <a:fillRect/>
          </a:stretch>
        </p:blipFill>
        <p:spPr>
          <a:xfrm>
            <a:off x="6572829" y="57150"/>
            <a:ext cx="5646966" cy="6800850"/>
          </a:xfrm>
          <a:custGeom>
            <a:avLst/>
            <a:gdLst>
              <a:gd name="connsiteX0" fmla="*/ 0 w 4316400"/>
              <a:gd name="connsiteY0" fmla="*/ 0 h 5198400"/>
              <a:gd name="connsiteX1" fmla="*/ 4316400 w 4316400"/>
              <a:gd name="connsiteY1" fmla="*/ 0 h 5198400"/>
              <a:gd name="connsiteX2" fmla="*/ 4316400 w 4316400"/>
              <a:gd name="connsiteY2" fmla="*/ 5198400 h 5198400"/>
              <a:gd name="connsiteX3" fmla="*/ 0 w 4316400"/>
              <a:gd name="connsiteY3" fmla="*/ 5198400 h 51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6400" h="5198400">
                <a:moveTo>
                  <a:pt x="0" y="0"/>
                </a:moveTo>
                <a:lnTo>
                  <a:pt x="4316400" y="0"/>
                </a:lnTo>
                <a:lnTo>
                  <a:pt x="4316400" y="5198400"/>
                </a:lnTo>
                <a:lnTo>
                  <a:pt x="0" y="5198400"/>
                </a:lnTo>
                <a:close/>
              </a:path>
            </a:pathLst>
          </a:custGeom>
        </p:spPr>
      </p:pic>
      <p:sp>
        <p:nvSpPr>
          <p:cNvPr id="2" name="Google Shape;49;p2">
            <a:extLst>
              <a:ext uri="{FF2B5EF4-FFF2-40B4-BE49-F238E27FC236}">
                <a16:creationId xmlns:a16="http://schemas.microsoft.com/office/drawing/2014/main" id="{A15D606A-42A4-B4C3-C558-27CA3C088F34}"/>
              </a:ext>
            </a:extLst>
          </p:cNvPr>
          <p:cNvSpPr/>
          <p:nvPr/>
        </p:nvSpPr>
        <p:spPr>
          <a:xfrm rot="5400000">
            <a:off x="5082320" y="-4972049"/>
            <a:ext cx="20193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50;p2">
            <a:extLst>
              <a:ext uri="{FF2B5EF4-FFF2-40B4-BE49-F238E27FC236}">
                <a16:creationId xmlns:a16="http://schemas.microsoft.com/office/drawing/2014/main" id="{5486B0C3-44EF-6849-FDE8-BCCBC9587D27}"/>
              </a:ext>
            </a:extLst>
          </p:cNvPr>
          <p:cNvSpPr/>
          <p:nvPr/>
        </p:nvSpPr>
        <p:spPr>
          <a:xfrm rot="-5400000">
            <a:off x="5027187" y="-190500"/>
            <a:ext cx="21336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E1042B-C372-735E-F01F-F9FFE3BD6BB0}"/>
              </a:ext>
            </a:extLst>
          </p:cNvPr>
          <p:cNvSpPr/>
          <p:nvPr/>
        </p:nvSpPr>
        <p:spPr>
          <a:xfrm>
            <a:off x="6278244" y="64343"/>
            <a:ext cx="5809800" cy="68579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EA2389A-C24C-4490-88B7-F0016ACF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216"/>
          <a:stretch>
            <a:fillRect/>
          </a:stretch>
        </p:blipFill>
        <p:spPr>
          <a:xfrm>
            <a:off x="0" y="0"/>
            <a:ext cx="8142350" cy="6858000"/>
          </a:xfrm>
          <a:custGeom>
            <a:avLst/>
            <a:gdLst>
              <a:gd name="connsiteX0" fmla="*/ 0 w 8142350"/>
              <a:gd name="connsiteY0" fmla="*/ 0 h 6858000"/>
              <a:gd name="connsiteX1" fmla="*/ 8142350 w 8142350"/>
              <a:gd name="connsiteY1" fmla="*/ 0 h 6858000"/>
              <a:gd name="connsiteX2" fmla="*/ 6494926 w 8142350"/>
              <a:gd name="connsiteY2" fmla="*/ 6858000 h 6858000"/>
              <a:gd name="connsiteX3" fmla="*/ 0 w 8142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2350" h="6858000">
                <a:moveTo>
                  <a:pt x="0" y="0"/>
                </a:moveTo>
                <a:lnTo>
                  <a:pt x="8142350" y="0"/>
                </a:lnTo>
                <a:lnTo>
                  <a:pt x="649492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Google Shape;49;p2"/>
          <p:cNvSpPr/>
          <p:nvPr/>
        </p:nvSpPr>
        <p:spPr>
          <a:xfrm rot="5400000">
            <a:off x="5065674" y="-5086349"/>
            <a:ext cx="20193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2"/>
          <p:cNvSpPr/>
          <p:nvPr/>
        </p:nvSpPr>
        <p:spPr>
          <a:xfrm rot="-5400000">
            <a:off x="5010541" y="-304800"/>
            <a:ext cx="21336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>
            <a:off x="-1007" y="0"/>
            <a:ext cx="12193907" cy="6982027"/>
            <a:chOff x="-1007" y="0"/>
            <a:chExt cx="12193907" cy="6982027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-909214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8705401" y="33967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007" y="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00" y="6867727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-3371399" y="33967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11079370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52103" y="2660166"/>
            <a:ext cx="6596129" cy="971156"/>
            <a:chOff x="3068178" y="2624926"/>
            <a:chExt cx="6053594" cy="971156"/>
          </a:xfrm>
        </p:grpSpPr>
        <p:sp>
          <p:nvSpPr>
            <p:cNvPr id="59" name="Google Shape;59;p2"/>
            <p:cNvSpPr txBox="1"/>
            <p:nvPr/>
          </p:nvSpPr>
          <p:spPr>
            <a:xfrm>
              <a:off x="3068178" y="2624926"/>
              <a:ext cx="5993130" cy="914874"/>
            </a:xfrm>
            <a:prstGeom prst="rect">
              <a:avLst/>
            </a:prstGeom>
            <a:noFill/>
            <a:ln>
              <a:noFill/>
            </a:ln>
            <a:effectLst>
              <a:outerShdw blurRad="279400" dist="38100" dir="2700000" algn="tl" rotWithShape="0">
                <a:srgbClr val="000000">
                  <a:alpha val="2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0" i="1" u="none" strike="noStrike" cap="none">
                  <a:solidFill>
                    <a:srgbClr val="FF0156"/>
                  </a:solidFill>
                  <a:latin typeface="Cyberfall" panose="02000500000000000000" pitchFamily="2" charset="0"/>
                  <a:sym typeface="Arial"/>
                </a:rPr>
                <a:t>Si-fi </a:t>
              </a:r>
              <a:r>
                <a:rPr lang="en-US" sz="6600" b="0" i="1" u="none" strike="noStrike" cap="none" err="1">
                  <a:solidFill>
                    <a:srgbClr val="FF0156"/>
                  </a:solidFill>
                  <a:latin typeface="Cyberfall" panose="02000500000000000000" pitchFamily="2" charset="0"/>
                  <a:sym typeface="Arial"/>
                </a:rPr>
                <a:t>vamsur</a:t>
              </a:r>
              <a:endParaRPr sz="6600" b="0" i="1" u="none" strike="noStrike" cap="none">
                <a:solidFill>
                  <a:srgbClr val="FF0156"/>
                </a:solidFill>
                <a:latin typeface="Cyberfall" panose="02000500000000000000" pitchFamily="2" charset="0"/>
                <a:sym typeface="Arial"/>
              </a:endParaRPr>
            </a:p>
          </p:txBody>
        </p:sp>
        <p:sp>
          <p:nvSpPr>
            <p:cNvPr id="60" name="Google Shape;60;p2"/>
            <p:cNvSpPr txBox="1"/>
            <p:nvPr/>
          </p:nvSpPr>
          <p:spPr>
            <a:xfrm>
              <a:off x="3128642" y="2681208"/>
              <a:ext cx="5993130" cy="914874"/>
            </a:xfrm>
            <a:prstGeom prst="rect">
              <a:avLst/>
            </a:prstGeom>
            <a:noFill/>
            <a:ln>
              <a:noFill/>
            </a:ln>
            <a:effectLst>
              <a:outerShdw blurRad="279400" dist="38100" dir="2700000" algn="tl" rotWithShape="0">
                <a:srgbClr val="000000">
                  <a:alpha val="2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0" i="1" u="none" strike="noStrike" cap="none">
                  <a:solidFill>
                    <a:srgbClr val="01FFD7"/>
                  </a:solidFill>
                  <a:latin typeface="Cyberfall" panose="02000500000000000000" pitchFamily="2" charset="0"/>
                  <a:sym typeface="Arial"/>
                </a:rPr>
                <a:t>Si-fi </a:t>
              </a:r>
              <a:r>
                <a:rPr lang="en-US" sz="6600" b="0" i="1" u="none" strike="noStrike" cap="none" err="1">
                  <a:solidFill>
                    <a:srgbClr val="01FFD7"/>
                  </a:solidFill>
                  <a:latin typeface="Cyberfall" panose="02000500000000000000" pitchFamily="2" charset="0"/>
                  <a:sym typeface="Arial"/>
                </a:rPr>
                <a:t>vamsur</a:t>
              </a:r>
              <a:endParaRPr sz="6600" b="0" i="1" u="none" strike="noStrike" cap="none">
                <a:solidFill>
                  <a:srgbClr val="01FFD7"/>
                </a:solidFill>
                <a:latin typeface="Cyberfall" panose="02000500000000000000" pitchFamily="2" charset="0"/>
                <a:sym typeface="Arial"/>
              </a:endParaRPr>
            </a:p>
          </p:txBody>
        </p:sp>
        <p:sp>
          <p:nvSpPr>
            <p:cNvPr id="61" name="Google Shape;61;p2"/>
            <p:cNvSpPr txBox="1"/>
            <p:nvPr/>
          </p:nvSpPr>
          <p:spPr>
            <a:xfrm>
              <a:off x="3099435" y="2656676"/>
              <a:ext cx="5993130" cy="914874"/>
            </a:xfrm>
            <a:prstGeom prst="rect">
              <a:avLst/>
            </a:prstGeom>
            <a:noFill/>
            <a:ln>
              <a:noFill/>
            </a:ln>
            <a:effectLst>
              <a:outerShdw blurRad="279400" dist="38100" dir="2700000" algn="tl" rotWithShape="0">
                <a:schemeClr val="dk1">
                  <a:alpha val="84705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6600" b="0" i="1" u="none" strike="noStrike" cap="none">
                  <a:solidFill>
                    <a:schemeClr val="lt1"/>
                  </a:solidFill>
                  <a:latin typeface="Cyberfall" panose="02000500000000000000" pitchFamily="2" charset="0"/>
                  <a:sym typeface="Arial"/>
                </a:rPr>
                <a:t>Si-FI Vamsur</a:t>
              </a:r>
              <a:endParaRPr sz="6600" b="0" i="1" u="none" strike="noStrike" cap="none">
                <a:solidFill>
                  <a:schemeClr val="lt1"/>
                </a:solidFill>
                <a:latin typeface="Cyberfall" panose="02000500000000000000" pitchFamily="2" charset="0"/>
                <a:sym typeface="Arial"/>
              </a:endParaRPr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066276" y="3682528"/>
            <a:ext cx="3312368" cy="401005"/>
          </a:xfrm>
          <a:custGeom>
            <a:avLst/>
            <a:gdLst/>
            <a:ahLst/>
            <a:cxnLst/>
            <a:rect l="l" t="t" r="r" b="b"/>
            <a:pathLst>
              <a:path w="3312368" h="401005" extrusionOk="0">
                <a:moveTo>
                  <a:pt x="0" y="0"/>
                </a:moveTo>
                <a:lnTo>
                  <a:pt x="3312368" y="0"/>
                </a:lnTo>
                <a:lnTo>
                  <a:pt x="3312368" y="1405"/>
                </a:lnTo>
                <a:lnTo>
                  <a:pt x="3215526" y="401005"/>
                </a:lnTo>
                <a:lnTo>
                  <a:pt x="0" y="401005"/>
                </a:lnTo>
                <a:close/>
              </a:path>
            </a:pathLst>
          </a:custGeom>
          <a:solidFill>
            <a:srgbClr val="FF0156"/>
          </a:solidFill>
          <a:ln>
            <a:noFill/>
          </a:ln>
        </p:spPr>
        <p:txBody>
          <a:bodyPr spcFirstLastPara="1" wrap="square" lIns="144000" tIns="18000" rIns="252000" bIns="360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1" u="none" strike="noStrike" cap="none">
                <a:solidFill>
                  <a:schemeClr val="lt1"/>
                </a:solidFill>
                <a:latin typeface="Cyberfall" panose="02000500000000000000" pitchFamily="2" charset="0"/>
                <a:ea typeface="Malgun Gothic"/>
                <a:cs typeface="Malgun Gothic"/>
                <a:sym typeface="Malgun Gothic"/>
              </a:rPr>
              <a:t>HACK ‘N’ SLASH + roguelike</a:t>
            </a:r>
            <a:endParaRPr i="1">
              <a:latin typeface="Cyberfall" panose="02000500000000000000" pitchFamily="2" charset="0"/>
            </a:endParaRPr>
          </a:p>
        </p:txBody>
      </p:sp>
      <p:sp>
        <p:nvSpPr>
          <p:cNvPr id="63" name="Google Shape;63;p2"/>
          <p:cNvSpPr/>
          <p:nvPr/>
        </p:nvSpPr>
        <p:spPr>
          <a:xfrm flipH="1">
            <a:off x="6969125" y="3683933"/>
            <a:ext cx="96842" cy="399600"/>
          </a:xfrm>
          <a:prstGeom prst="rtTriangle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4775670" y="3626246"/>
            <a:ext cx="6265331" cy="110066"/>
            <a:chOff x="4775670" y="3626246"/>
            <a:chExt cx="6265331" cy="110066"/>
          </a:xfrm>
        </p:grpSpPr>
        <p:grpSp>
          <p:nvGrpSpPr>
            <p:cNvPr id="66" name="Google Shape;66;p2"/>
            <p:cNvGrpSpPr/>
            <p:nvPr/>
          </p:nvGrpSpPr>
          <p:grpSpPr>
            <a:xfrm>
              <a:off x="9212201" y="3626246"/>
              <a:ext cx="1828800" cy="110066"/>
              <a:chOff x="-2065867" y="-245533"/>
              <a:chExt cx="1828800" cy="110066"/>
            </a:xfrm>
          </p:grpSpPr>
          <p:sp>
            <p:nvSpPr>
              <p:cNvPr id="67" name="Google Shape;67;p2"/>
              <p:cNvSpPr/>
              <p:nvPr/>
            </p:nvSpPr>
            <p:spPr>
              <a:xfrm>
                <a:off x="-1608667" y="-245533"/>
                <a:ext cx="457200" cy="110066"/>
              </a:xfrm>
              <a:prstGeom prst="flowChartInputOutput">
                <a:avLst/>
              </a:prstGeom>
              <a:solidFill>
                <a:srgbClr val="01FF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1151467" y="-245533"/>
                <a:ext cx="457200" cy="110066"/>
              </a:xfrm>
              <a:prstGeom prst="flowChartInputOutput">
                <a:avLst/>
              </a:prstGeom>
              <a:solidFill>
                <a:srgbClr val="01FF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694267" y="-245533"/>
                <a:ext cx="457200" cy="110066"/>
              </a:xfrm>
              <a:prstGeom prst="flowChartInputOutput">
                <a:avLst/>
              </a:prstGeom>
              <a:solidFill>
                <a:srgbClr val="01FF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2065867" y="-245533"/>
                <a:ext cx="457200" cy="110066"/>
              </a:xfrm>
              <a:prstGeom prst="flowChartInputOutput">
                <a:avLst/>
              </a:prstGeom>
              <a:solidFill>
                <a:srgbClr val="01FF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71" name="Google Shape;71;p2"/>
            <p:cNvCxnSpPr/>
            <p:nvPr/>
          </p:nvCxnSpPr>
          <p:spPr>
            <a:xfrm rot="10800000">
              <a:off x="4775670" y="3681279"/>
              <a:ext cx="4495800" cy="0"/>
            </a:xfrm>
            <a:prstGeom prst="straightConnector1">
              <a:avLst/>
            </a:prstGeom>
            <a:noFill/>
            <a:ln w="9525" cap="flat" cmpd="sng">
              <a:solidFill>
                <a:srgbClr val="01FFD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A12E8B7-77EA-4CEB-1440-39FF128D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CF6F287C-3320-77CE-6EA2-F92744B843B1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2B2E0865-093E-464A-4C0F-1EDB70300360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82B5EA20-1FFB-DCBB-DE26-0C89C24D71B1}"/>
              </a:ext>
            </a:extLst>
          </p:cNvPr>
          <p:cNvSpPr txBox="1"/>
          <p:nvPr/>
        </p:nvSpPr>
        <p:spPr>
          <a:xfrm>
            <a:off x="2171699" y="99319"/>
            <a:ext cx="1352552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카메라 뷰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A931E62-B8BF-7031-A840-847904C11A55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탑뷰</a:t>
            </a: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캐릭터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중앙 배치</a:t>
            </a:r>
            <a:endParaRPr lang="en-US" altLang="ko-KR" sz="200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93ACDA-9E9D-E117-65A1-CABD61940DC4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빠른 이동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시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</a:t>
            </a:r>
            <a:r>
              <a:rPr lang="ko-KR" altLang="en-US" sz="200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스무스하게 추적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1072690-5E51-3BD5-0CB3-573196C9137F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뷰 범위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는 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정해진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맵 구역을 벗어나지 않음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7E36920-A8ED-3254-386E-AEF8F1073F2B}"/>
              </a:ext>
            </a:extLst>
          </p:cNvPr>
          <p:cNvGrpSpPr/>
          <p:nvPr/>
        </p:nvGrpSpPr>
        <p:grpSpPr>
          <a:xfrm>
            <a:off x="1156376" y="1298227"/>
            <a:ext cx="1671778" cy="3197253"/>
            <a:chOff x="1156376" y="1298227"/>
            <a:chExt cx="1671778" cy="3197253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625FA94B-145E-0C07-6180-13641F09245E}"/>
                </a:ext>
              </a:extLst>
            </p:cNvPr>
            <p:cNvSpPr/>
            <p:nvPr/>
          </p:nvSpPr>
          <p:spPr>
            <a:xfrm>
              <a:off x="1156376" y="3191368"/>
              <a:ext cx="1671778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77CE0A25-3377-96B3-6BC6-9A53A97466C8}"/>
                </a:ext>
              </a:extLst>
            </p:cNvPr>
            <p:cNvSpPr/>
            <p:nvPr/>
          </p:nvSpPr>
          <p:spPr>
            <a:xfrm>
              <a:off x="1461913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5461E05-13F9-B864-6E5C-E13BFAB90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1238682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474A095B-93EB-1CE2-1BEE-E5525FA26818}"/>
                </a:ext>
              </a:extLst>
            </p:cNvPr>
            <p:cNvSpPr/>
            <p:nvPr/>
          </p:nvSpPr>
          <p:spPr>
            <a:xfrm>
              <a:off x="1522642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E14F8FC5-9EDF-09B5-7B35-3B1EDCD0ADEC}"/>
                </a:ext>
              </a:extLst>
            </p:cNvPr>
            <p:cNvSpPr/>
            <p:nvPr/>
          </p:nvSpPr>
          <p:spPr>
            <a:xfrm>
              <a:off x="1156376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8D00C57-8951-0563-FF03-224D158EBFB9}"/>
              </a:ext>
            </a:extLst>
          </p:cNvPr>
          <p:cNvGrpSpPr/>
          <p:nvPr/>
        </p:nvGrpSpPr>
        <p:grpSpPr>
          <a:xfrm>
            <a:off x="4033565" y="1298227"/>
            <a:ext cx="4110310" cy="3197253"/>
            <a:chOff x="4033565" y="1298227"/>
            <a:chExt cx="4110310" cy="3197253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1798C56B-D767-7D54-5639-20BF7881514A}"/>
                </a:ext>
              </a:extLst>
            </p:cNvPr>
            <p:cNvSpPr/>
            <p:nvPr/>
          </p:nvSpPr>
          <p:spPr>
            <a:xfrm>
              <a:off x="4033565" y="3191367"/>
              <a:ext cx="4110310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F91D376-B7B5-6919-5D00-E4BB6ADFA8C8}"/>
                </a:ext>
              </a:extLst>
            </p:cNvPr>
            <p:cNvSpPr/>
            <p:nvPr/>
          </p:nvSpPr>
          <p:spPr>
            <a:xfrm>
              <a:off x="5532592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43EFDAA-283F-900E-E364-8B9426BCB370}"/>
                </a:ext>
              </a:extLst>
            </p:cNvPr>
            <p:cNvSpPr/>
            <p:nvPr/>
          </p:nvSpPr>
          <p:spPr>
            <a:xfrm>
              <a:off x="5593321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994DF593-D6EA-FA05-132E-267045CF791F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flipH="1">
              <a:off x="5227055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98829B-0A4F-15C7-037C-AA1FE2D688A2}"/>
                </a:ext>
              </a:extLst>
            </p:cNvPr>
            <p:cNvGrpSpPr/>
            <p:nvPr/>
          </p:nvGrpSpPr>
          <p:grpSpPr>
            <a:xfrm>
              <a:off x="4596080" y="2684017"/>
              <a:ext cx="2999839" cy="1811463"/>
              <a:chOff x="4741794" y="1786500"/>
              <a:chExt cx="2999839" cy="1811463"/>
            </a:xfrm>
          </p:grpSpPr>
          <p:pic>
            <p:nvPicPr>
              <p:cNvPr id="27" name="그림 26" descr="스크린샷, 텍스트, PC 게임, 비디오 게임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E093923-B238-656C-2943-A99358681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52" y1="48889" x2="51615" y2="48611"/>
                            <a14:foregroundMark x1="50156" y1="44167" x2="50052" y2="45556"/>
                            <a14:foregroundMark x1="49948" y1="51481" x2="48333" y2="55370"/>
                            <a14:foregroundMark x1="48073" y1="50000" x2="48281" y2="49815"/>
                            <a14:foregroundMark x1="51563" y1="51296" x2="51563" y2="51296"/>
                            <a14:backgroundMark x1="64479" y1="33889" x2="45573" y2="35556"/>
                            <a14:backgroundMark x1="45573" y1="35556" x2="42604" y2="61296"/>
                            <a14:backgroundMark x1="42604" y1="61296" x2="65521" y2="58426"/>
                            <a14:backgroundMark x1="65521" y1="58426" x2="64323" y2="34722"/>
                            <a14:backgroundMark x1="64323" y1="34722" x2="62604" y2="31944"/>
                            <a14:backgroundMark x1="29948" y1="18611" x2="86510" y2="38333"/>
                            <a14:backgroundMark x1="86510" y1="38333" x2="78021" y2="70556"/>
                            <a14:backgroundMark x1="78021" y1="70556" x2="45885" y2="68704"/>
                            <a14:backgroundMark x1="45885" y1="68704" x2="35469" y2="57407"/>
                            <a14:backgroundMark x1="35469" y1="57407" x2="37188" y2="18056"/>
                            <a14:backgroundMark x1="29323" y1="12778" x2="83906" y2="14444"/>
                            <a14:backgroundMark x1="30000" y1="24907" x2="34167" y2="66296"/>
                            <a14:backgroundMark x1="34167" y1="66296" x2="81615" y2="69537"/>
                            <a14:backgroundMark x1="81615" y1="69537" x2="84375" y2="69167"/>
                            <a14:backgroundMark x1="58229" y1="71667" x2="26667" y2="69444"/>
                            <a14:backgroundMark x1="51615" y1="50185" x2="51823" y2="50463"/>
                            <a14:backgroundMark x1="32917" y1="78796" x2="57292" y2="78056"/>
                            <a14:backgroundMark x1="57292" y1="78056" x2="61510" y2="78519"/>
                            <a14:backgroundMark x1="29635" y1="53889" x2="29740" y2="65000"/>
                            <a14:backgroundMark x1="29740" y1="65000" x2="39063" y2="74907"/>
                            <a14:backgroundMark x1="39063" y1="74907" x2="59896" y2="77037"/>
                            <a14:backgroundMark x1="59896" y1="77037" x2="81979" y2="75370"/>
                            <a14:backgroundMark x1="81979" y1="75370" x2="83125" y2="75556"/>
                            <a14:backgroundMark x1="58854" y1="35648" x2="61667" y2="59722"/>
                            <a14:backgroundMark x1="74531" y1="25833" x2="88490" y2="69537"/>
                            <a14:backgroundMark x1="88490" y1="69537" x2="88490" y2="69630"/>
                            <a14:backgroundMark x1="77656" y1="36574" x2="68802" y2="66759"/>
                            <a14:backgroundMark x1="63073" y1="17963" x2="76771" y2="27870"/>
                            <a14:backgroundMark x1="28333" y1="29074" x2="32760" y2="54815"/>
                            <a14:backgroundMark x1="84323" y1="23241" x2="85000" y2="31944"/>
                            <a14:backgroundMark x1="90000" y1="24352" x2="85729" y2="30463"/>
                            <a14:backgroundMark x1="49219" y1="50185" x2="48854" y2="51111"/>
                            <a14:backgroundMark x1="51354" y1="50463" x2="51458" y2="50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5" t="42585" r="46735" b="42313"/>
              <a:stretch>
                <a:fillRect/>
              </a:stretch>
            </p:blipFill>
            <p:spPr>
              <a:xfrm>
                <a:off x="4741794" y="1786500"/>
                <a:ext cx="1392596" cy="1811463"/>
              </a:xfrm>
              <a:custGeom>
                <a:avLst/>
                <a:gdLst>
                  <a:gd name="connsiteX0" fmla="*/ 0 w 796212"/>
                  <a:gd name="connsiteY0" fmla="*/ 0 h 1035698"/>
                  <a:gd name="connsiteX1" fmla="*/ 796212 w 796212"/>
                  <a:gd name="connsiteY1" fmla="*/ 0 h 1035698"/>
                  <a:gd name="connsiteX2" fmla="*/ 796212 w 796212"/>
                  <a:gd name="connsiteY2" fmla="*/ 1035698 h 1035698"/>
                  <a:gd name="connsiteX3" fmla="*/ 0 w 796212"/>
                  <a:gd name="connsiteY3" fmla="*/ 1035698 h 103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12" h="1035698">
                    <a:moveTo>
                      <a:pt x="0" y="0"/>
                    </a:moveTo>
                    <a:lnTo>
                      <a:pt x="796212" y="0"/>
                    </a:lnTo>
                    <a:lnTo>
                      <a:pt x="796212" y="1035698"/>
                    </a:lnTo>
                    <a:lnTo>
                      <a:pt x="0" y="1035698"/>
                    </a:lnTo>
                    <a:close/>
                  </a:path>
                </a:pathLst>
              </a:cu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E05428E-6518-4BED-C6E9-B2048DCBF10A}"/>
                  </a:ext>
                </a:extLst>
              </p:cNvPr>
              <p:cNvGrpSpPr/>
              <p:nvPr/>
            </p:nvGrpSpPr>
            <p:grpSpPr>
              <a:xfrm>
                <a:off x="5902166" y="2907409"/>
                <a:ext cx="1839467" cy="407048"/>
                <a:chOff x="5902166" y="2907409"/>
                <a:chExt cx="1839467" cy="407048"/>
              </a:xfrm>
            </p:grpSpPr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365FA1E3-66CA-84F9-0D89-FE39EE47D611}"/>
                    </a:ext>
                  </a:extLst>
                </p:cNvPr>
                <p:cNvSpPr/>
                <p:nvPr/>
              </p:nvSpPr>
              <p:spPr>
                <a:xfrm rot="16200000">
                  <a:off x="6086683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3389D58D-B8CF-D827-B3A2-BE1273C5711E}"/>
                    </a:ext>
                  </a:extLst>
                </p:cNvPr>
                <p:cNvSpPr/>
                <p:nvPr/>
              </p:nvSpPr>
              <p:spPr>
                <a:xfrm rot="16200000">
                  <a:off x="6618376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>
                  <a:extLst>
                    <a:ext uri="{FF2B5EF4-FFF2-40B4-BE49-F238E27FC236}">
                      <a16:creationId xmlns:a16="http://schemas.microsoft.com/office/drawing/2014/main" id="{016D3B7A-0B57-25CF-3EC4-E9095D9F402C}"/>
                    </a:ext>
                  </a:extLst>
                </p:cNvPr>
                <p:cNvSpPr/>
                <p:nvPr/>
              </p:nvSpPr>
              <p:spPr>
                <a:xfrm rot="16200000">
                  <a:off x="7150068" y="2722892"/>
                  <a:ext cx="407048" cy="776082"/>
                </a:xfrm>
                <a:prstGeom prst="triangle">
                  <a:avLst>
                    <a:gd name="adj" fmla="val 20366"/>
                  </a:avLst>
                </a:prstGeom>
                <a:gradFill>
                  <a:gsLst>
                    <a:gs pos="0">
                      <a:srgbClr val="01FFD7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0C9FE41C-785D-FE47-B729-A0CE773A54C6}"/>
                </a:ext>
              </a:extLst>
            </p:cNvPr>
            <p:cNvSpPr/>
            <p:nvPr/>
          </p:nvSpPr>
          <p:spPr>
            <a:xfrm>
              <a:off x="5227055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367D66A-63F9-29C4-2C4D-4C73A8C94B8F}"/>
                </a:ext>
              </a:extLst>
            </p:cNvPr>
            <p:cNvGrpSpPr/>
            <p:nvPr/>
          </p:nvGrpSpPr>
          <p:grpSpPr>
            <a:xfrm>
              <a:off x="6465004" y="1298227"/>
              <a:ext cx="1671778" cy="3101998"/>
              <a:chOff x="6465004" y="1298227"/>
              <a:chExt cx="1671778" cy="31019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53E0F9C-954D-1F75-72B7-6FA29F563360}"/>
                  </a:ext>
                </a:extLst>
              </p:cNvPr>
              <p:cNvGrpSpPr/>
              <p:nvPr/>
            </p:nvGrpSpPr>
            <p:grpSpPr>
              <a:xfrm>
                <a:off x="6465004" y="1298227"/>
                <a:ext cx="1671778" cy="3101998"/>
                <a:chOff x="6465004" y="1298227"/>
                <a:chExt cx="1671778" cy="3101998"/>
              </a:xfrm>
            </p:grpSpPr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06992351-B387-72C0-BD09-511C5D880206}"/>
                    </a:ext>
                  </a:extLst>
                </p:cNvPr>
                <p:cNvSpPr/>
                <p:nvPr/>
              </p:nvSpPr>
              <p:spPr>
                <a:xfrm>
                  <a:off x="6770541" y="2176663"/>
                  <a:ext cx="1060704" cy="101470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1B1CC550-BD14-5827-3D24-FEEA5A71251E}"/>
                    </a:ext>
                  </a:extLst>
                </p:cNvPr>
                <p:cNvSpPr/>
                <p:nvPr/>
              </p:nvSpPr>
              <p:spPr>
                <a:xfrm>
                  <a:off x="6831270" y="1298227"/>
                  <a:ext cx="707668" cy="852550"/>
                </a:xfrm>
                <a:custGeom>
                  <a:avLst/>
                  <a:gdLst>
                    <a:gd name="connsiteX0" fmla="*/ 0 w 1357368"/>
                    <a:gd name="connsiteY0" fmla="*/ 894955 h 1635265"/>
                    <a:gd name="connsiteX1" fmla="*/ 137981 w 1357368"/>
                    <a:gd name="connsiteY1" fmla="*/ 635444 h 1635265"/>
                    <a:gd name="connsiteX2" fmla="*/ 143269 w 1357368"/>
                    <a:gd name="connsiteY2" fmla="*/ 632574 h 1635265"/>
                    <a:gd name="connsiteX3" fmla="*/ 137981 w 1357368"/>
                    <a:gd name="connsiteY3" fmla="*/ 629704 h 1635265"/>
                    <a:gd name="connsiteX4" fmla="*/ 0 w 1357368"/>
                    <a:gd name="connsiteY4" fmla="*/ 370194 h 1635265"/>
                    <a:gd name="connsiteX5" fmla="*/ 312959 w 1357368"/>
                    <a:gd name="connsiteY5" fmla="*/ 57235 h 1635265"/>
                    <a:gd name="connsiteX6" fmla="*/ 434777 w 1357368"/>
                    <a:gd name="connsiteY6" fmla="*/ 81829 h 1635265"/>
                    <a:gd name="connsiteX7" fmla="*/ 442968 w 1357368"/>
                    <a:gd name="connsiteY7" fmla="*/ 86275 h 1635265"/>
                    <a:gd name="connsiteX8" fmla="*/ 442968 w 1357368"/>
                    <a:gd name="connsiteY8" fmla="*/ 0 h 1635265"/>
                    <a:gd name="connsiteX9" fmla="*/ 1357368 w 1357368"/>
                    <a:gd name="connsiteY9" fmla="*/ 0 h 1635265"/>
                    <a:gd name="connsiteX10" fmla="*/ 1357368 w 1357368"/>
                    <a:gd name="connsiteY10" fmla="*/ 1249048 h 1635265"/>
                    <a:gd name="connsiteX11" fmla="*/ 1103214 w 1357368"/>
                    <a:gd name="connsiteY11" fmla="*/ 1249048 h 1635265"/>
                    <a:gd name="connsiteX12" fmla="*/ 1270604 w 1357368"/>
                    <a:gd name="connsiteY12" fmla="*/ 1635265 h 1635265"/>
                    <a:gd name="connsiteX13" fmla="*/ 529732 w 1357368"/>
                    <a:gd name="connsiteY13" fmla="*/ 1635265 h 1635265"/>
                    <a:gd name="connsiteX14" fmla="*/ 697122 w 1357368"/>
                    <a:gd name="connsiteY14" fmla="*/ 1249048 h 1635265"/>
                    <a:gd name="connsiteX15" fmla="*/ 442968 w 1357368"/>
                    <a:gd name="connsiteY15" fmla="*/ 1249048 h 1635265"/>
                    <a:gd name="connsiteX16" fmla="*/ 442968 w 1357368"/>
                    <a:gd name="connsiteY16" fmla="*/ 1178874 h 1635265"/>
                    <a:gd name="connsiteX17" fmla="*/ 434777 w 1357368"/>
                    <a:gd name="connsiteY17" fmla="*/ 1183320 h 1635265"/>
                    <a:gd name="connsiteX18" fmla="*/ 312959 w 1357368"/>
                    <a:gd name="connsiteY18" fmla="*/ 1207914 h 1635265"/>
                    <a:gd name="connsiteX19" fmla="*/ 0 w 1357368"/>
                    <a:gd name="connsiteY19" fmla="*/ 894955 h 163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7368" h="1635265">
                      <a:moveTo>
                        <a:pt x="0" y="894955"/>
                      </a:moveTo>
                      <a:cubicBezTo>
                        <a:pt x="0" y="786929"/>
                        <a:pt x="54733" y="691686"/>
                        <a:pt x="137981" y="635444"/>
                      </a:cubicBezTo>
                      <a:lnTo>
                        <a:pt x="143269" y="632574"/>
                      </a:lnTo>
                      <a:lnTo>
                        <a:pt x="137981" y="629704"/>
                      </a:lnTo>
                      <a:cubicBezTo>
                        <a:pt x="54733" y="573463"/>
                        <a:pt x="0" y="478220"/>
                        <a:pt x="0" y="370194"/>
                      </a:cubicBezTo>
                      <a:cubicBezTo>
                        <a:pt x="0" y="197352"/>
                        <a:pt x="140117" y="57235"/>
                        <a:pt x="312959" y="57235"/>
                      </a:cubicBezTo>
                      <a:cubicBezTo>
                        <a:pt x="356170" y="57235"/>
                        <a:pt x="397335" y="65992"/>
                        <a:pt x="434777" y="81829"/>
                      </a:cubicBezTo>
                      <a:lnTo>
                        <a:pt x="442968" y="86275"/>
                      </a:lnTo>
                      <a:lnTo>
                        <a:pt x="442968" y="0"/>
                      </a:lnTo>
                      <a:lnTo>
                        <a:pt x="1357368" y="0"/>
                      </a:lnTo>
                      <a:lnTo>
                        <a:pt x="1357368" y="1249048"/>
                      </a:lnTo>
                      <a:lnTo>
                        <a:pt x="1103214" y="1249048"/>
                      </a:lnTo>
                      <a:lnTo>
                        <a:pt x="1270604" y="1635265"/>
                      </a:lnTo>
                      <a:lnTo>
                        <a:pt x="529732" y="1635265"/>
                      </a:lnTo>
                      <a:lnTo>
                        <a:pt x="697122" y="1249048"/>
                      </a:lnTo>
                      <a:lnTo>
                        <a:pt x="442968" y="1249048"/>
                      </a:lnTo>
                      <a:lnTo>
                        <a:pt x="442968" y="1178874"/>
                      </a:lnTo>
                      <a:lnTo>
                        <a:pt x="434777" y="1183320"/>
                      </a:lnTo>
                      <a:cubicBezTo>
                        <a:pt x="397335" y="1199157"/>
                        <a:pt x="356170" y="1207914"/>
                        <a:pt x="312959" y="1207914"/>
                      </a:cubicBezTo>
                      <a:cubicBezTo>
                        <a:pt x="140117" y="1207914"/>
                        <a:pt x="0" y="1067797"/>
                        <a:pt x="0" y="89495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6575F1B5-8214-5781-9DAF-AB8A23F49526}"/>
                    </a:ext>
                  </a:extLst>
                </p:cNvPr>
                <p:cNvSpPr/>
                <p:nvPr/>
              </p:nvSpPr>
              <p:spPr>
                <a:xfrm>
                  <a:off x="6465004" y="2187590"/>
                  <a:ext cx="1671778" cy="2212635"/>
                </a:xfrm>
                <a:prstGeom prst="triangle">
                  <a:avLst/>
                </a:prstGeom>
                <a:noFill/>
                <a:ln>
                  <a:solidFill>
                    <a:srgbClr val="01FFD7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6721135-4057-8E2D-3415-43CE4F14A454}"/>
                  </a:ext>
                </a:extLst>
              </p:cNvPr>
              <p:cNvCxnSpPr>
                <a:stCxn id="14" idx="4"/>
                <a:endCxn id="17" idx="4"/>
              </p:cNvCxnSpPr>
              <p:nvPr/>
            </p:nvCxnSpPr>
            <p:spPr>
              <a:xfrm>
                <a:off x="7831245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E623EDF-6EA9-8B99-BF68-9D4365820ECE}"/>
                  </a:ext>
                </a:extLst>
              </p:cNvPr>
              <p:cNvCxnSpPr>
                <a:cxnSpLocks/>
                <a:stCxn id="14" idx="2"/>
                <a:endCxn id="17" idx="2"/>
              </p:cNvCxnSpPr>
              <p:nvPr/>
            </p:nvCxnSpPr>
            <p:spPr>
              <a:xfrm flipH="1">
                <a:off x="6465004" y="3191368"/>
                <a:ext cx="305537" cy="1208857"/>
              </a:xfrm>
              <a:prstGeom prst="line">
                <a:avLst/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753A9A2-2C03-560C-13C7-9A5D26A1C45D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6593296" y="3191368"/>
              <a:ext cx="303179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8BDCF52-4166-2DCC-55D5-15FA16811564}"/>
                </a:ext>
              </a:extLst>
            </p:cNvPr>
            <p:cNvGrpSpPr/>
            <p:nvPr/>
          </p:nvGrpSpPr>
          <p:grpSpPr>
            <a:xfrm>
              <a:off x="6371400" y="1370688"/>
              <a:ext cx="397076" cy="445110"/>
              <a:chOff x="6371400" y="1370688"/>
              <a:chExt cx="397076" cy="445110"/>
            </a:xfrm>
          </p:grpSpPr>
          <p:sp>
            <p:nvSpPr>
              <p:cNvPr id="111" name="왼쪽 대괄호 110">
                <a:extLst>
                  <a:ext uri="{FF2B5EF4-FFF2-40B4-BE49-F238E27FC236}">
                    <a16:creationId xmlns:a16="http://schemas.microsoft.com/office/drawing/2014/main" id="{CE6A3F0F-E5A2-B808-EFA5-C842D613B9AA}"/>
                  </a:ext>
                </a:extLst>
              </p:cNvPr>
              <p:cNvSpPr/>
              <p:nvPr/>
            </p:nvSpPr>
            <p:spPr>
              <a:xfrm>
                <a:off x="6371400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왼쪽 대괄호 111">
                <a:extLst>
                  <a:ext uri="{FF2B5EF4-FFF2-40B4-BE49-F238E27FC236}">
                    <a16:creationId xmlns:a16="http://schemas.microsoft.com/office/drawing/2014/main" id="{143C11A3-AA26-97E6-FEA0-4800FCBC3F62}"/>
                  </a:ext>
                </a:extLst>
              </p:cNvPr>
              <p:cNvSpPr/>
              <p:nvPr/>
            </p:nvSpPr>
            <p:spPr>
              <a:xfrm>
                <a:off x="6489371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6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왼쪽 대괄호 112">
                <a:extLst>
                  <a:ext uri="{FF2B5EF4-FFF2-40B4-BE49-F238E27FC236}">
                    <a16:creationId xmlns:a16="http://schemas.microsoft.com/office/drawing/2014/main" id="{ACE45AFE-6612-9B22-B814-BB91AEA293E0}"/>
                  </a:ext>
                </a:extLst>
              </p:cNvPr>
              <p:cNvSpPr/>
              <p:nvPr/>
            </p:nvSpPr>
            <p:spPr>
              <a:xfrm>
                <a:off x="6607342" y="1370688"/>
                <a:ext cx="161134" cy="445110"/>
              </a:xfrm>
              <a:prstGeom prst="leftBracket">
                <a:avLst>
                  <a:gd name="adj" fmla="val 92041"/>
                </a:avLst>
              </a:prstGeom>
              <a:ln>
                <a:solidFill>
                  <a:srgbClr val="01FFD7">
                    <a:alpha val="3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2966E10-B227-0FAB-7AFC-C4A447EFF42F}"/>
              </a:ext>
            </a:extLst>
          </p:cNvPr>
          <p:cNvGrpSpPr/>
          <p:nvPr/>
        </p:nvGrpSpPr>
        <p:grpSpPr>
          <a:xfrm>
            <a:off x="8204637" y="1298227"/>
            <a:ext cx="3492062" cy="3197253"/>
            <a:chOff x="8204637" y="1298227"/>
            <a:chExt cx="3492062" cy="3197253"/>
          </a:xfrm>
        </p:grpSpPr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7D25479A-C40D-B9A7-511C-92E654A03CC6}"/>
                </a:ext>
              </a:extLst>
            </p:cNvPr>
            <p:cNvSpPr/>
            <p:nvPr/>
          </p:nvSpPr>
          <p:spPr>
            <a:xfrm>
              <a:off x="8763656" y="3191366"/>
              <a:ext cx="2933043" cy="1222067"/>
            </a:xfrm>
            <a:prstGeom prst="trapezoid">
              <a:avLst/>
            </a:prstGeom>
            <a:pattFill prst="horzBrick">
              <a:fgClr>
                <a:schemeClr val="tx1"/>
              </a:fgClr>
              <a:bgClr>
                <a:srgbClr val="FF0156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05A93EF5-292D-5229-9046-99AD887FE4A3}"/>
                </a:ext>
              </a:extLst>
            </p:cNvPr>
            <p:cNvSpPr/>
            <p:nvPr/>
          </p:nvSpPr>
          <p:spPr>
            <a:xfrm>
              <a:off x="9042680" y="2176663"/>
              <a:ext cx="1060704" cy="101470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EBE359D-8A82-2C39-1B20-253B36CF1721}"/>
                </a:ext>
              </a:extLst>
            </p:cNvPr>
            <p:cNvCxnSpPr>
              <a:stCxn id="121" idx="2"/>
              <a:endCxn id="119" idx="2"/>
            </p:cNvCxnSpPr>
            <p:nvPr/>
          </p:nvCxnSpPr>
          <p:spPr>
            <a:xfrm flipV="1">
              <a:off x="8737143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 descr="스크린샷, 텍스트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4D728FC-2FCB-4B7B-7678-2700BF40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52" y1="48889" x2="51615" y2="48611"/>
                          <a14:foregroundMark x1="50156" y1="44167" x2="50052" y2="45556"/>
                          <a14:foregroundMark x1="49948" y1="51481" x2="48333" y2="55370"/>
                          <a14:foregroundMark x1="48073" y1="50000" x2="48281" y2="49815"/>
                          <a14:foregroundMark x1="51563" y1="51296" x2="51563" y2="51296"/>
                          <a14:backgroundMark x1="64479" y1="33889" x2="45573" y2="35556"/>
                          <a14:backgroundMark x1="45573" y1="35556" x2="42604" y2="61296"/>
                          <a14:backgroundMark x1="42604" y1="61296" x2="65521" y2="58426"/>
                          <a14:backgroundMark x1="65521" y1="58426" x2="64323" y2="34722"/>
                          <a14:backgroundMark x1="64323" y1="34722" x2="62604" y2="31944"/>
                          <a14:backgroundMark x1="29948" y1="18611" x2="86510" y2="38333"/>
                          <a14:backgroundMark x1="86510" y1="38333" x2="78021" y2="70556"/>
                          <a14:backgroundMark x1="78021" y1="70556" x2="45885" y2="68704"/>
                          <a14:backgroundMark x1="45885" y1="68704" x2="35469" y2="57407"/>
                          <a14:backgroundMark x1="35469" y1="57407" x2="37188" y2="18056"/>
                          <a14:backgroundMark x1="29323" y1="12778" x2="83906" y2="14444"/>
                          <a14:backgroundMark x1="30000" y1="24907" x2="34167" y2="66296"/>
                          <a14:backgroundMark x1="34167" y1="66296" x2="81615" y2="69537"/>
                          <a14:backgroundMark x1="81615" y1="69537" x2="84375" y2="69167"/>
                          <a14:backgroundMark x1="58229" y1="71667" x2="26667" y2="69444"/>
                          <a14:backgroundMark x1="51615" y1="50185" x2="51823" y2="50463"/>
                          <a14:backgroundMark x1="32917" y1="78796" x2="57292" y2="78056"/>
                          <a14:backgroundMark x1="57292" y1="78056" x2="61510" y2="78519"/>
                          <a14:backgroundMark x1="29635" y1="53889" x2="29740" y2="65000"/>
                          <a14:backgroundMark x1="29740" y1="65000" x2="39063" y2="74907"/>
                          <a14:backgroundMark x1="39063" y1="74907" x2="59896" y2="77037"/>
                          <a14:backgroundMark x1="59896" y1="77037" x2="81979" y2="75370"/>
                          <a14:backgroundMark x1="81979" y1="75370" x2="83125" y2="75556"/>
                          <a14:backgroundMark x1="58854" y1="35648" x2="61667" y2="59722"/>
                          <a14:backgroundMark x1="74531" y1="25833" x2="88490" y2="69537"/>
                          <a14:backgroundMark x1="88490" y1="69537" x2="88490" y2="69630"/>
                          <a14:backgroundMark x1="77656" y1="36574" x2="68802" y2="66759"/>
                          <a14:backgroundMark x1="63073" y1="17963" x2="76771" y2="27870"/>
                          <a14:backgroundMark x1="28333" y1="29074" x2="32760" y2="54815"/>
                          <a14:backgroundMark x1="84323" y1="23241" x2="85000" y2="31944"/>
                          <a14:backgroundMark x1="90000" y1="24352" x2="85729" y2="30463"/>
                          <a14:backgroundMark x1="49219" y1="50185" x2="48854" y2="51111"/>
                          <a14:backgroundMark x1="51354" y1="50463" x2="51458" y2="50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5" t="42585" r="46735" b="42313"/>
            <a:stretch>
              <a:fillRect/>
            </a:stretch>
          </p:blipFill>
          <p:spPr>
            <a:xfrm>
              <a:off x="8204637" y="2684017"/>
              <a:ext cx="1392596" cy="1811463"/>
            </a:xfrm>
            <a:custGeom>
              <a:avLst/>
              <a:gdLst>
                <a:gd name="connsiteX0" fmla="*/ 0 w 796212"/>
                <a:gd name="connsiteY0" fmla="*/ 0 h 1035698"/>
                <a:gd name="connsiteX1" fmla="*/ 796212 w 796212"/>
                <a:gd name="connsiteY1" fmla="*/ 0 h 1035698"/>
                <a:gd name="connsiteX2" fmla="*/ 796212 w 796212"/>
                <a:gd name="connsiteY2" fmla="*/ 1035698 h 1035698"/>
                <a:gd name="connsiteX3" fmla="*/ 0 w 796212"/>
                <a:gd name="connsiteY3" fmla="*/ 1035698 h 103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12" h="1035698">
                  <a:moveTo>
                    <a:pt x="0" y="0"/>
                  </a:moveTo>
                  <a:lnTo>
                    <a:pt x="796212" y="0"/>
                  </a:lnTo>
                  <a:lnTo>
                    <a:pt x="796212" y="1035698"/>
                  </a:lnTo>
                  <a:lnTo>
                    <a:pt x="0" y="1035698"/>
                  </a:lnTo>
                  <a:close/>
                </a:path>
              </a:pathLst>
            </a:custGeom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E7443D05-4791-0CF8-BD38-4350F8BB6FCD}"/>
                </a:ext>
              </a:extLst>
            </p:cNvPr>
            <p:cNvSpPr/>
            <p:nvPr/>
          </p:nvSpPr>
          <p:spPr>
            <a:xfrm>
              <a:off x="9103409" y="1298227"/>
              <a:ext cx="707668" cy="852550"/>
            </a:xfrm>
            <a:custGeom>
              <a:avLst/>
              <a:gdLst>
                <a:gd name="connsiteX0" fmla="*/ 0 w 1357368"/>
                <a:gd name="connsiteY0" fmla="*/ 894955 h 1635265"/>
                <a:gd name="connsiteX1" fmla="*/ 137981 w 1357368"/>
                <a:gd name="connsiteY1" fmla="*/ 635444 h 1635265"/>
                <a:gd name="connsiteX2" fmla="*/ 143269 w 1357368"/>
                <a:gd name="connsiteY2" fmla="*/ 632574 h 1635265"/>
                <a:gd name="connsiteX3" fmla="*/ 137981 w 1357368"/>
                <a:gd name="connsiteY3" fmla="*/ 629704 h 1635265"/>
                <a:gd name="connsiteX4" fmla="*/ 0 w 1357368"/>
                <a:gd name="connsiteY4" fmla="*/ 370194 h 1635265"/>
                <a:gd name="connsiteX5" fmla="*/ 312959 w 1357368"/>
                <a:gd name="connsiteY5" fmla="*/ 57235 h 1635265"/>
                <a:gd name="connsiteX6" fmla="*/ 434777 w 1357368"/>
                <a:gd name="connsiteY6" fmla="*/ 81829 h 1635265"/>
                <a:gd name="connsiteX7" fmla="*/ 442968 w 1357368"/>
                <a:gd name="connsiteY7" fmla="*/ 86275 h 1635265"/>
                <a:gd name="connsiteX8" fmla="*/ 442968 w 1357368"/>
                <a:gd name="connsiteY8" fmla="*/ 0 h 1635265"/>
                <a:gd name="connsiteX9" fmla="*/ 1357368 w 1357368"/>
                <a:gd name="connsiteY9" fmla="*/ 0 h 1635265"/>
                <a:gd name="connsiteX10" fmla="*/ 1357368 w 1357368"/>
                <a:gd name="connsiteY10" fmla="*/ 1249048 h 1635265"/>
                <a:gd name="connsiteX11" fmla="*/ 1103214 w 1357368"/>
                <a:gd name="connsiteY11" fmla="*/ 1249048 h 1635265"/>
                <a:gd name="connsiteX12" fmla="*/ 1270604 w 1357368"/>
                <a:gd name="connsiteY12" fmla="*/ 1635265 h 1635265"/>
                <a:gd name="connsiteX13" fmla="*/ 529732 w 1357368"/>
                <a:gd name="connsiteY13" fmla="*/ 1635265 h 1635265"/>
                <a:gd name="connsiteX14" fmla="*/ 697122 w 1357368"/>
                <a:gd name="connsiteY14" fmla="*/ 1249048 h 1635265"/>
                <a:gd name="connsiteX15" fmla="*/ 442968 w 1357368"/>
                <a:gd name="connsiteY15" fmla="*/ 1249048 h 1635265"/>
                <a:gd name="connsiteX16" fmla="*/ 442968 w 1357368"/>
                <a:gd name="connsiteY16" fmla="*/ 1178874 h 1635265"/>
                <a:gd name="connsiteX17" fmla="*/ 434777 w 1357368"/>
                <a:gd name="connsiteY17" fmla="*/ 1183320 h 1635265"/>
                <a:gd name="connsiteX18" fmla="*/ 312959 w 1357368"/>
                <a:gd name="connsiteY18" fmla="*/ 1207914 h 1635265"/>
                <a:gd name="connsiteX19" fmla="*/ 0 w 1357368"/>
                <a:gd name="connsiteY19" fmla="*/ 894955 h 16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7368" h="1635265">
                  <a:moveTo>
                    <a:pt x="0" y="894955"/>
                  </a:moveTo>
                  <a:cubicBezTo>
                    <a:pt x="0" y="786929"/>
                    <a:pt x="54733" y="691686"/>
                    <a:pt x="137981" y="635444"/>
                  </a:cubicBezTo>
                  <a:lnTo>
                    <a:pt x="143269" y="632574"/>
                  </a:lnTo>
                  <a:lnTo>
                    <a:pt x="137981" y="629704"/>
                  </a:lnTo>
                  <a:cubicBezTo>
                    <a:pt x="54733" y="573463"/>
                    <a:pt x="0" y="478220"/>
                    <a:pt x="0" y="370194"/>
                  </a:cubicBezTo>
                  <a:cubicBezTo>
                    <a:pt x="0" y="197352"/>
                    <a:pt x="140117" y="57235"/>
                    <a:pt x="312959" y="57235"/>
                  </a:cubicBezTo>
                  <a:cubicBezTo>
                    <a:pt x="356170" y="57235"/>
                    <a:pt x="397335" y="65992"/>
                    <a:pt x="434777" y="81829"/>
                  </a:cubicBezTo>
                  <a:lnTo>
                    <a:pt x="442968" y="86275"/>
                  </a:lnTo>
                  <a:lnTo>
                    <a:pt x="442968" y="0"/>
                  </a:lnTo>
                  <a:lnTo>
                    <a:pt x="1357368" y="0"/>
                  </a:lnTo>
                  <a:lnTo>
                    <a:pt x="1357368" y="1249048"/>
                  </a:lnTo>
                  <a:lnTo>
                    <a:pt x="1103214" y="1249048"/>
                  </a:lnTo>
                  <a:lnTo>
                    <a:pt x="1270604" y="1635265"/>
                  </a:lnTo>
                  <a:lnTo>
                    <a:pt x="529732" y="1635265"/>
                  </a:lnTo>
                  <a:lnTo>
                    <a:pt x="697122" y="1249048"/>
                  </a:lnTo>
                  <a:lnTo>
                    <a:pt x="442968" y="1249048"/>
                  </a:lnTo>
                  <a:lnTo>
                    <a:pt x="442968" y="1178874"/>
                  </a:lnTo>
                  <a:lnTo>
                    <a:pt x="434777" y="1183320"/>
                  </a:lnTo>
                  <a:cubicBezTo>
                    <a:pt x="397335" y="1199157"/>
                    <a:pt x="356170" y="1207914"/>
                    <a:pt x="312959" y="1207914"/>
                  </a:cubicBezTo>
                  <a:cubicBezTo>
                    <a:pt x="140117" y="1207914"/>
                    <a:pt x="0" y="1067797"/>
                    <a:pt x="0" y="894955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FA5E343C-298E-0271-44B0-E74D0C50D8A7}"/>
                </a:ext>
              </a:extLst>
            </p:cNvPr>
            <p:cNvSpPr/>
            <p:nvPr/>
          </p:nvSpPr>
          <p:spPr>
            <a:xfrm>
              <a:off x="8737143" y="2187590"/>
              <a:ext cx="1671778" cy="2212635"/>
            </a:xfrm>
            <a:prstGeom prst="triangle">
              <a:avLst/>
            </a:prstGeom>
            <a:noFill/>
            <a:ln>
              <a:solidFill>
                <a:srgbClr val="01F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55D17F9-9BD9-21D0-90C2-D3FC18F23714}"/>
                </a:ext>
              </a:extLst>
            </p:cNvPr>
            <p:cNvCxnSpPr>
              <a:cxnSpLocks/>
              <a:stCxn id="121" idx="4"/>
              <a:endCxn id="119" idx="4"/>
            </p:cNvCxnSpPr>
            <p:nvPr/>
          </p:nvCxnSpPr>
          <p:spPr>
            <a:xfrm flipH="1" flipV="1">
              <a:off x="10103384" y="3191368"/>
              <a:ext cx="305537" cy="1208857"/>
            </a:xfrm>
            <a:prstGeom prst="line">
              <a:avLst/>
            </a:prstGeom>
            <a:ln>
              <a:solidFill>
                <a:srgbClr val="01FF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36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55946829-A6BF-8B43-A837-8201C82CB7B7}"/>
              </a:ext>
            </a:extLst>
          </p:cNvPr>
          <p:cNvSpPr/>
          <p:nvPr/>
        </p:nvSpPr>
        <p:spPr>
          <a:xfrm>
            <a:off x="4933949" y="2419351"/>
            <a:ext cx="1524001" cy="1123950"/>
          </a:xfrm>
          <a:prstGeom prst="trapezoid">
            <a:avLst/>
          </a:prstGeom>
          <a:pattFill prst="horzBrick">
            <a:fgClr>
              <a:schemeClr val="tx1"/>
            </a:fgClr>
            <a:bgClr>
              <a:srgbClr val="FF0156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1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PC 게임, 비디오 게임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FFD976-7CD0-9533-E4D3-D4A835518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326" b="92313" l="63321" r="66628">
                        <a14:foregroundMark x1="66458" y1="87222" x2="66458" y2="87222"/>
                        <a14:foregroundMark x1="66250" y1="86759" x2="66250" y2="86759"/>
                        <a14:foregroundMark x1="66042" y1="88056" x2="66042" y2="8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08" t="85578" r="32959" b="6939"/>
          <a:stretch/>
        </p:blipFill>
        <p:spPr>
          <a:xfrm>
            <a:off x="1987419" y="1233884"/>
            <a:ext cx="3321698" cy="3383213"/>
          </a:xfrm>
          <a:prstGeom prst="rect">
            <a:avLst/>
          </a:prstGeom>
        </p:spPr>
      </p:pic>
      <p:pic>
        <p:nvPicPr>
          <p:cNvPr id="17" name="그림 1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EE810F-B60A-5080-8811-348DE713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660" b="43891" l="6536" r="12292">
                        <a14:foregroundMark x1="7656" y1="40648" x2="8125" y2="39722"/>
                        <a14:foregroundMark x1="7448" y1="43148" x2="7552" y2="43148"/>
                        <a14:foregroundMark x1="7969" y1="42778" x2="7969" y2="42778"/>
                        <a14:foregroundMark x1="8229" y1="42407" x2="8229" y2="42407"/>
                        <a14:foregroundMark x1="8385" y1="41667" x2="8385" y2="41667"/>
                        <a14:foregroundMark x1="6510" y1="42130" x2="6510" y2="42130"/>
                        <a14:foregroundMark x1="10938" y1="37037" x2="10938" y2="37037"/>
                        <a14:foregroundMark x1="10990" y1="35926" x2="10990" y2="3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7" t="32381" r="86989" b="54830"/>
          <a:stretch/>
        </p:blipFill>
        <p:spPr>
          <a:xfrm>
            <a:off x="6640289" y="1143349"/>
            <a:ext cx="3564292" cy="35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0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E4BB73D-4E30-0472-875A-4028AE82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CDDE10-070D-A37A-E5EF-90C151A80385}"/>
              </a:ext>
            </a:extLst>
          </p:cNvPr>
          <p:cNvGrpSpPr/>
          <p:nvPr/>
        </p:nvGrpSpPr>
        <p:grpSpPr>
          <a:xfrm>
            <a:off x="6748582" y="4013281"/>
            <a:ext cx="5173645" cy="661720"/>
            <a:chOff x="212732" y="5480592"/>
            <a:chExt cx="5173645" cy="66172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F746FAD-242E-3E28-2F47-6783E3DA12B3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7422C12-FB3A-A59F-F94F-933BD5F54A1F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1ACF2E1-DEE2-AF39-9E94-300A86F43BDD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5C40F5-6800-42A6-76D3-01BBA207B251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최소</a:t>
              </a:r>
              <a:r>
                <a: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목표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25735A-5E4D-00E5-8C47-4C36E3B44F67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테스트 환경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u="none" strike="noStrike" cap="none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프로토타입 개발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6BBA2FB-D357-9464-C3CE-25B37D7E6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1" r="13201"/>
          <a:stretch/>
        </p:blipFill>
        <p:spPr>
          <a:xfrm>
            <a:off x="269773" y="977900"/>
            <a:ext cx="6117123" cy="5528920"/>
          </a:xfrm>
          <a:prstGeom prst="rect">
            <a:avLst/>
          </a:prstGeom>
        </p:spPr>
      </p:pic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FB9F7A21-0703-E573-98A0-75189DBE8229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3AD9806-C27B-CD4F-FF8C-DD307D0392CB}"/>
              </a:ext>
            </a:extLst>
          </p:cNvPr>
          <p:cNvSpPr txBox="1"/>
          <p:nvPr/>
        </p:nvSpPr>
        <p:spPr>
          <a:xfrm>
            <a:off x="119536" y="99318"/>
            <a:ext cx="1724023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프로토타입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397D494E-9751-B8BA-0E2A-8B36177127F6}"/>
              </a:ext>
            </a:extLst>
          </p:cNvPr>
          <p:cNvSpPr txBox="1"/>
          <p:nvPr/>
        </p:nvSpPr>
        <p:spPr>
          <a:xfrm>
            <a:off x="1843559" y="99319"/>
            <a:ext cx="1147291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구현목록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E1AF89-13C5-CB3F-82FF-71BC1367E758}"/>
              </a:ext>
            </a:extLst>
          </p:cNvPr>
          <p:cNvGrpSpPr/>
          <p:nvPr/>
        </p:nvGrpSpPr>
        <p:grpSpPr>
          <a:xfrm>
            <a:off x="6460504" y="1155415"/>
            <a:ext cx="5283525" cy="584775"/>
            <a:chOff x="-75346" y="1155415"/>
            <a:chExt cx="528352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8DA7F0-8744-0235-2130-0C92198D6FEE}"/>
                </a:ext>
              </a:extLst>
            </p:cNvPr>
            <p:cNvSpPr txBox="1"/>
            <p:nvPr/>
          </p:nvSpPr>
          <p:spPr>
            <a:xfrm>
              <a:off x="-75346" y="1186192"/>
              <a:ext cx="17180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프로젝트명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37B3A31-33E6-9524-FD81-4486C09902B8}"/>
                </a:ext>
              </a:extLst>
            </p:cNvPr>
            <p:cNvGrpSpPr/>
            <p:nvPr/>
          </p:nvGrpSpPr>
          <p:grpSpPr>
            <a:xfrm>
              <a:off x="1790603" y="1179832"/>
              <a:ext cx="138753" cy="535940"/>
              <a:chOff x="1790603" y="1218220"/>
              <a:chExt cx="138753" cy="53594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7E3D39E-AB7E-6C15-77E0-BCC1673A4FE2}"/>
                  </a:ext>
                </a:extLst>
              </p:cNvPr>
              <p:cNvSpPr/>
              <p:nvPr/>
            </p:nvSpPr>
            <p:spPr>
              <a:xfrm flipH="1">
                <a:off x="1821356" y="1246160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134BD8D-9FC5-478E-A391-A004DCA30368}"/>
                  </a:ext>
                </a:extLst>
              </p:cNvPr>
              <p:cNvSpPr/>
              <p:nvPr/>
            </p:nvSpPr>
            <p:spPr>
              <a:xfrm flipH="1">
                <a:off x="1790603" y="1218220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614F5-FF63-DE66-52DC-C2A310AA4892}"/>
                </a:ext>
              </a:extLst>
            </p:cNvPr>
            <p:cNvSpPr txBox="1"/>
            <p:nvPr/>
          </p:nvSpPr>
          <p:spPr>
            <a:xfrm>
              <a:off x="1972211" y="1155415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>
                  <a:solidFill>
                    <a:schemeClr val="bg1"/>
                  </a:solidFill>
                  <a:latin typeface="Cyberfall" panose="02000500000000000000" pitchFamily="2" charset="0"/>
                  <a:ea typeface="a아시아헤드2" panose="02020600000000000000" pitchFamily="18" charset="-127"/>
                  <a:cs typeface="Arial"/>
                  <a:sym typeface="Arial"/>
                </a:rPr>
                <a:t>Si-fi Vamsur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Cyberfall" panose="02000500000000000000" pitchFamily="2" charset="0"/>
                <a:ea typeface="a아시아헤드2" panose="02020600000000000000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808160-01BA-6B88-8FB8-F0CA0ECA4F18}"/>
              </a:ext>
            </a:extLst>
          </p:cNvPr>
          <p:cNvGrpSpPr/>
          <p:nvPr/>
        </p:nvGrpSpPr>
        <p:grpSpPr>
          <a:xfrm>
            <a:off x="6748582" y="5480592"/>
            <a:ext cx="5173645" cy="661720"/>
            <a:chOff x="212732" y="5480592"/>
            <a:chExt cx="5173645" cy="6617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678BCF5-71E4-B9E8-0F25-4860FE3BF958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D440C94-81B5-6486-09CE-9A9B0A8C58D5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8FA7DF7-313F-4FBA-9DBB-DBF1CFA5A921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EFE959-B01E-E41A-E497-5DA0AF19BB2A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 b="0" u="none" strike="noStrike" cap="none" dirty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최종목표</a:t>
              </a:r>
              <a:endParaRPr lang="ko-KR" altLang="en-US" sz="2800" b="0" dirty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23D617-DA1C-EE8B-A6FE-62592AEA04ED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기획 완성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밸런스 및 레벨 테스트 환경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DB4F17-DB5A-CBDB-E24C-D8FCC9482D3C}"/>
              </a:ext>
            </a:extLst>
          </p:cNvPr>
          <p:cNvGrpSpPr/>
          <p:nvPr/>
        </p:nvGrpSpPr>
        <p:grpSpPr>
          <a:xfrm>
            <a:off x="6748582" y="2543845"/>
            <a:ext cx="4995447" cy="584775"/>
            <a:chOff x="212732" y="2623173"/>
            <a:chExt cx="4995447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5B9578-6DF4-0C2F-A17E-83979D97EB6E}"/>
                </a:ext>
              </a:extLst>
            </p:cNvPr>
            <p:cNvSpPr txBox="1"/>
            <p:nvPr/>
          </p:nvSpPr>
          <p:spPr>
            <a:xfrm>
              <a:off x="212732" y="2653950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장르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56AE4-BA98-E22F-BA70-3912FAF96114}"/>
                </a:ext>
              </a:extLst>
            </p:cNvPr>
            <p:cNvSpPr txBox="1"/>
            <p:nvPr/>
          </p:nvSpPr>
          <p:spPr>
            <a:xfrm>
              <a:off x="1972211" y="2623173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 err="1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뱀서라이크</a:t>
              </a:r>
              <a:r>
                <a:rPr lang="ko-KR" altLang="en-US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+ @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5482227-800E-D146-3121-CEBFD18C5E66}"/>
                </a:ext>
              </a:extLst>
            </p:cNvPr>
            <p:cNvGrpSpPr/>
            <p:nvPr/>
          </p:nvGrpSpPr>
          <p:grpSpPr>
            <a:xfrm>
              <a:off x="1790603" y="2647590"/>
              <a:ext cx="138753" cy="535940"/>
              <a:chOff x="1790603" y="2664631"/>
              <a:chExt cx="138753" cy="53594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F2F25A1-4EF7-736E-F1D1-FCE0EB9192D9}"/>
                  </a:ext>
                </a:extLst>
              </p:cNvPr>
              <p:cNvSpPr/>
              <p:nvPr/>
            </p:nvSpPr>
            <p:spPr>
              <a:xfrm flipH="1">
                <a:off x="1821356" y="2692571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25F64A4-B5D7-0684-AF95-08B775401BBE}"/>
                  </a:ext>
                </a:extLst>
              </p:cNvPr>
              <p:cNvSpPr/>
              <p:nvPr/>
            </p:nvSpPr>
            <p:spPr>
              <a:xfrm flipH="1">
                <a:off x="1790603" y="2664631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87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D7F33E8-CF44-3150-3E8C-C551C489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2861C9-EE50-F104-2745-075F0CC83245}"/>
              </a:ext>
            </a:extLst>
          </p:cNvPr>
          <p:cNvGrpSpPr/>
          <p:nvPr/>
        </p:nvGrpSpPr>
        <p:grpSpPr>
          <a:xfrm>
            <a:off x="6748582" y="4013281"/>
            <a:ext cx="5173645" cy="661720"/>
            <a:chOff x="212732" y="5480592"/>
            <a:chExt cx="5173645" cy="66172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52E5FBB-12C7-983A-302C-D37D6FA61D46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CF309D1-3F5A-8E43-E835-D89C5D56E854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24A05FD-AF3B-4D00-8BCF-90A51AF43B76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DAB89F-C250-7985-0ED8-D33A350C12D2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최소</a:t>
              </a:r>
              <a:r>
                <a: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목표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450E97-32FA-C0E3-7B25-5FA92AD0A228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테스트 환경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u="none" strike="noStrike" cap="none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프로토타입 개발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EA1349-A78C-6AE4-3008-D5CC0E184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1" r="13201"/>
          <a:stretch/>
        </p:blipFill>
        <p:spPr>
          <a:xfrm>
            <a:off x="269773" y="977900"/>
            <a:ext cx="6117123" cy="5528920"/>
          </a:xfrm>
          <a:prstGeom prst="rect">
            <a:avLst/>
          </a:prstGeom>
        </p:spPr>
      </p:pic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DE3A71AC-256E-30E3-4D67-7D52C34CEC8B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B3A644F-968C-E6E0-F482-362D774F18AC}"/>
              </a:ext>
            </a:extLst>
          </p:cNvPr>
          <p:cNvSpPr txBox="1"/>
          <p:nvPr/>
        </p:nvSpPr>
        <p:spPr>
          <a:xfrm>
            <a:off x="119536" y="99318"/>
            <a:ext cx="1724023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프로토타입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5D3387C2-AEBF-B07A-237D-2773AD0F459F}"/>
              </a:ext>
            </a:extLst>
          </p:cNvPr>
          <p:cNvSpPr txBox="1"/>
          <p:nvPr/>
        </p:nvSpPr>
        <p:spPr>
          <a:xfrm>
            <a:off x="1843559" y="99319"/>
            <a:ext cx="1147291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구현목록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BB4E67-6D6E-8DC8-3F23-ED4D95A3F3D2}"/>
              </a:ext>
            </a:extLst>
          </p:cNvPr>
          <p:cNvGrpSpPr/>
          <p:nvPr/>
        </p:nvGrpSpPr>
        <p:grpSpPr>
          <a:xfrm>
            <a:off x="6460504" y="1155415"/>
            <a:ext cx="5283525" cy="584775"/>
            <a:chOff x="-75346" y="1155415"/>
            <a:chExt cx="528352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50B03D-0ACE-FC9B-CF38-594C7F058EE1}"/>
                </a:ext>
              </a:extLst>
            </p:cNvPr>
            <p:cNvSpPr txBox="1"/>
            <p:nvPr/>
          </p:nvSpPr>
          <p:spPr>
            <a:xfrm>
              <a:off x="-75346" y="1186192"/>
              <a:ext cx="17180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프로젝트명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BDF3A5F-0A21-7E33-EAAD-63DE274D7224}"/>
                </a:ext>
              </a:extLst>
            </p:cNvPr>
            <p:cNvGrpSpPr/>
            <p:nvPr/>
          </p:nvGrpSpPr>
          <p:grpSpPr>
            <a:xfrm>
              <a:off x="1790603" y="1179832"/>
              <a:ext cx="138753" cy="535940"/>
              <a:chOff x="1790603" y="1218220"/>
              <a:chExt cx="138753" cy="53594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F5F5095-DD6F-2F58-3C55-F958636A4C83}"/>
                  </a:ext>
                </a:extLst>
              </p:cNvPr>
              <p:cNvSpPr/>
              <p:nvPr/>
            </p:nvSpPr>
            <p:spPr>
              <a:xfrm flipH="1">
                <a:off x="1821356" y="1246160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580BF09-8442-9A36-5614-B16CC65678E6}"/>
                  </a:ext>
                </a:extLst>
              </p:cNvPr>
              <p:cNvSpPr/>
              <p:nvPr/>
            </p:nvSpPr>
            <p:spPr>
              <a:xfrm flipH="1">
                <a:off x="1790603" y="1218220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4CA95-B708-0803-430D-D7B435ECE7D5}"/>
                </a:ext>
              </a:extLst>
            </p:cNvPr>
            <p:cNvSpPr txBox="1"/>
            <p:nvPr/>
          </p:nvSpPr>
          <p:spPr>
            <a:xfrm>
              <a:off x="1972211" y="1155415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>
                  <a:solidFill>
                    <a:schemeClr val="bg1"/>
                  </a:solidFill>
                  <a:latin typeface="Cyberfall" panose="02000500000000000000" pitchFamily="2" charset="0"/>
                  <a:ea typeface="a아시아헤드2" panose="02020600000000000000" pitchFamily="18" charset="-127"/>
                  <a:cs typeface="Arial"/>
                  <a:sym typeface="Arial"/>
                </a:rPr>
                <a:t>Si-fi Vamsur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Cyberfall" panose="02000500000000000000" pitchFamily="2" charset="0"/>
                <a:ea typeface="a아시아헤드2" panose="02020600000000000000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4F98D3-6514-A7C6-CB64-6C8FDB97400A}"/>
              </a:ext>
            </a:extLst>
          </p:cNvPr>
          <p:cNvGrpSpPr/>
          <p:nvPr/>
        </p:nvGrpSpPr>
        <p:grpSpPr>
          <a:xfrm>
            <a:off x="6748582" y="5480592"/>
            <a:ext cx="5173645" cy="661720"/>
            <a:chOff x="212732" y="5480592"/>
            <a:chExt cx="5173645" cy="6617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D7EE8F-DBAA-04F6-B005-1D818791C514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34F2F0-69F0-DCE8-2F9D-75F682E54CAD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C9BA025-9C50-4543-3CE8-E4C7F4112F7B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955A51-B21D-DB49-0DDE-2BF5CC905BFB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 b="0" u="none" strike="noStrike" cap="none" dirty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최종목표</a:t>
              </a:r>
              <a:endParaRPr lang="ko-KR" altLang="en-US" sz="2800" b="0" dirty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E3C413-08EF-D818-D3A8-5E23C136DCE1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기획 완성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밸런스 및 레벨 테스트 환경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AA021D-109D-ECD7-30CE-F0EDEC25B8FA}"/>
              </a:ext>
            </a:extLst>
          </p:cNvPr>
          <p:cNvGrpSpPr/>
          <p:nvPr/>
        </p:nvGrpSpPr>
        <p:grpSpPr>
          <a:xfrm>
            <a:off x="6748582" y="2543845"/>
            <a:ext cx="4995447" cy="584775"/>
            <a:chOff x="212732" y="2623173"/>
            <a:chExt cx="4995447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50990C-8D80-E24B-BD4E-C868B395E30C}"/>
                </a:ext>
              </a:extLst>
            </p:cNvPr>
            <p:cNvSpPr txBox="1"/>
            <p:nvPr/>
          </p:nvSpPr>
          <p:spPr>
            <a:xfrm>
              <a:off x="212732" y="2653950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장르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DF0BDC-9F75-7BFD-9B47-6A90D5CE0918}"/>
                </a:ext>
              </a:extLst>
            </p:cNvPr>
            <p:cNvSpPr txBox="1"/>
            <p:nvPr/>
          </p:nvSpPr>
          <p:spPr>
            <a:xfrm>
              <a:off x="1972211" y="2623173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 err="1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뱀서라이크</a:t>
              </a:r>
              <a:r>
                <a:rPr lang="ko-KR" altLang="en-US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+ @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B60E7B1-6404-195F-00CF-1C663A899867}"/>
                </a:ext>
              </a:extLst>
            </p:cNvPr>
            <p:cNvGrpSpPr/>
            <p:nvPr/>
          </p:nvGrpSpPr>
          <p:grpSpPr>
            <a:xfrm>
              <a:off x="1790603" y="2647590"/>
              <a:ext cx="138753" cy="535940"/>
              <a:chOff x="1790603" y="2664631"/>
              <a:chExt cx="138753" cy="53594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B2A94FB-2EB6-5E3E-EEB0-9B2A774524D6}"/>
                  </a:ext>
                </a:extLst>
              </p:cNvPr>
              <p:cNvSpPr/>
              <p:nvPr/>
            </p:nvSpPr>
            <p:spPr>
              <a:xfrm flipH="1">
                <a:off x="1821356" y="2692571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47AF85E-57B0-3BD4-8426-26D387F906E0}"/>
                  </a:ext>
                </a:extLst>
              </p:cNvPr>
              <p:cNvSpPr/>
              <p:nvPr/>
            </p:nvSpPr>
            <p:spPr>
              <a:xfrm flipH="1">
                <a:off x="1790603" y="2664631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913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그래픽 디자인, 만화 영화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27DD98-C529-98C1-38B8-8EDA8BE73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2677" r="6229" b="3575"/>
          <a:stretch/>
        </p:blipFill>
        <p:spPr>
          <a:xfrm>
            <a:off x="9811968" y="1355725"/>
            <a:ext cx="2136193" cy="3178953"/>
          </a:xfrm>
          <a:prstGeom prst="rect">
            <a:avLst/>
          </a:prstGeom>
        </p:spPr>
      </p:pic>
      <p:pic>
        <p:nvPicPr>
          <p:cNvPr id="10" name="그림 9" descr="인간의 얼굴, 포스터, 의류, 페인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B88BE4-167F-D2D9-86A5-84DF2079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2525" r="5270" b="3989"/>
          <a:stretch/>
        </p:blipFill>
        <p:spPr>
          <a:xfrm>
            <a:off x="7574280" y="1355725"/>
            <a:ext cx="2136192" cy="3178953"/>
          </a:xfrm>
          <a:prstGeom prst="rect">
            <a:avLst/>
          </a:prstGeom>
        </p:spPr>
      </p:pic>
      <p:pic>
        <p:nvPicPr>
          <p:cNvPr id="4" name="그림 3" descr="인간의 얼굴, 포스터, 가상의 캐릭터, 소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DDB657-34C8-7C91-BBEC-71B826B1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2055" r="6529" b="4458"/>
          <a:stretch/>
        </p:blipFill>
        <p:spPr>
          <a:xfrm>
            <a:off x="635000" y="1355725"/>
            <a:ext cx="2136192" cy="3178953"/>
          </a:xfrm>
          <a:prstGeom prst="rect">
            <a:avLst/>
          </a:prstGeom>
        </p:spPr>
      </p:pic>
      <p:pic>
        <p:nvPicPr>
          <p:cNvPr id="6" name="그림 5" descr="텍스트, 댄스, 그래픽 디자인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C6AFB5-5FCD-985B-3D06-E1F2C3552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1633" r="5881" b="4618"/>
          <a:stretch/>
        </p:blipFill>
        <p:spPr>
          <a:xfrm>
            <a:off x="5336592" y="1355725"/>
            <a:ext cx="2136192" cy="3178953"/>
          </a:xfrm>
          <a:prstGeom prst="rect">
            <a:avLst/>
          </a:prstGeom>
        </p:spPr>
      </p:pic>
      <p:pic>
        <p:nvPicPr>
          <p:cNvPr id="12" name="그림 11" descr="텍스트, 아니메, 소설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B2D975-FB99-D299-AAB6-A16C2D5E5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1909" r="6910" b="4605"/>
          <a:stretch/>
        </p:blipFill>
        <p:spPr>
          <a:xfrm>
            <a:off x="3200400" y="1355725"/>
            <a:ext cx="2136192" cy="31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187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79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지도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960527-DF0A-959A-D024-24BC5050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8889" r="18689" b="8889"/>
          <a:stretch>
            <a:fillRect/>
          </a:stretch>
        </p:blipFill>
        <p:spPr>
          <a:xfrm>
            <a:off x="3218626" y="609600"/>
            <a:ext cx="6694821" cy="5638800"/>
          </a:xfrm>
          <a:custGeom>
            <a:avLst/>
            <a:gdLst>
              <a:gd name="connsiteX0" fmla="*/ 0 w 6694821"/>
              <a:gd name="connsiteY0" fmla="*/ 0 h 5638800"/>
              <a:gd name="connsiteX1" fmla="*/ 6694821 w 6694821"/>
              <a:gd name="connsiteY1" fmla="*/ 0 h 5638800"/>
              <a:gd name="connsiteX2" fmla="*/ 5340273 w 6694821"/>
              <a:gd name="connsiteY2" fmla="*/ 5638800 h 5638800"/>
              <a:gd name="connsiteX3" fmla="*/ 0 w 6694821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821" h="5638800">
                <a:moveTo>
                  <a:pt x="0" y="0"/>
                </a:moveTo>
                <a:lnTo>
                  <a:pt x="6694821" y="0"/>
                </a:lnTo>
                <a:lnTo>
                  <a:pt x="5340273" y="5638800"/>
                </a:lnTo>
                <a:lnTo>
                  <a:pt x="0" y="563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8903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1BB580-354D-BBE3-0DC1-688A208D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31A2A">
                <a:tint val="45000"/>
                <a:satMod val="400000"/>
              </a:srgbClr>
            </a:duotone>
          </a:blip>
          <a:srcRect r="33216"/>
          <a:stretch>
            <a:fillRect/>
          </a:stretch>
        </p:blipFill>
        <p:spPr>
          <a:xfrm>
            <a:off x="0" y="0"/>
            <a:ext cx="8142350" cy="6858000"/>
          </a:xfrm>
          <a:custGeom>
            <a:avLst/>
            <a:gdLst>
              <a:gd name="connsiteX0" fmla="*/ 0 w 8142350"/>
              <a:gd name="connsiteY0" fmla="*/ 0 h 6858000"/>
              <a:gd name="connsiteX1" fmla="*/ 8142350 w 8142350"/>
              <a:gd name="connsiteY1" fmla="*/ 0 h 6858000"/>
              <a:gd name="connsiteX2" fmla="*/ 6494926 w 8142350"/>
              <a:gd name="connsiteY2" fmla="*/ 6858000 h 6858000"/>
              <a:gd name="connsiteX3" fmla="*/ 0 w 8142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2350" h="6858000">
                <a:moveTo>
                  <a:pt x="0" y="0"/>
                </a:moveTo>
                <a:lnTo>
                  <a:pt x="8142350" y="0"/>
                </a:lnTo>
                <a:lnTo>
                  <a:pt x="6494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372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5987F1-9F6C-F4F6-D983-D6C433AF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75" t="12100" r="10875" b="12100"/>
          <a:stretch>
            <a:fillRect/>
          </a:stretch>
        </p:blipFill>
        <p:spPr>
          <a:xfrm>
            <a:off x="6572829" y="57150"/>
            <a:ext cx="5646966" cy="6800850"/>
          </a:xfrm>
          <a:custGeom>
            <a:avLst/>
            <a:gdLst>
              <a:gd name="connsiteX0" fmla="*/ 0 w 4316400"/>
              <a:gd name="connsiteY0" fmla="*/ 0 h 5198400"/>
              <a:gd name="connsiteX1" fmla="*/ 4316400 w 4316400"/>
              <a:gd name="connsiteY1" fmla="*/ 0 h 5198400"/>
              <a:gd name="connsiteX2" fmla="*/ 4316400 w 4316400"/>
              <a:gd name="connsiteY2" fmla="*/ 5198400 h 5198400"/>
              <a:gd name="connsiteX3" fmla="*/ 0 w 4316400"/>
              <a:gd name="connsiteY3" fmla="*/ 5198400 h 51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6400" h="5198400">
                <a:moveTo>
                  <a:pt x="0" y="0"/>
                </a:moveTo>
                <a:lnTo>
                  <a:pt x="4316400" y="0"/>
                </a:lnTo>
                <a:lnTo>
                  <a:pt x="4316400" y="5198400"/>
                </a:lnTo>
                <a:lnTo>
                  <a:pt x="0" y="5198400"/>
                </a:lnTo>
                <a:close/>
              </a:path>
            </a:pathLst>
          </a:custGeom>
        </p:spPr>
      </p:pic>
      <p:sp>
        <p:nvSpPr>
          <p:cNvPr id="20" name="Google Shape;49;p2">
            <a:extLst>
              <a:ext uri="{FF2B5EF4-FFF2-40B4-BE49-F238E27FC236}">
                <a16:creationId xmlns:a16="http://schemas.microsoft.com/office/drawing/2014/main" id="{AA5F02DD-CBEE-4597-8507-ABE8FD277A9A}"/>
              </a:ext>
            </a:extLst>
          </p:cNvPr>
          <p:cNvSpPr/>
          <p:nvPr/>
        </p:nvSpPr>
        <p:spPr>
          <a:xfrm rot="5400000">
            <a:off x="5084336" y="-5086349"/>
            <a:ext cx="20193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50;p2">
            <a:extLst>
              <a:ext uri="{FF2B5EF4-FFF2-40B4-BE49-F238E27FC236}">
                <a16:creationId xmlns:a16="http://schemas.microsoft.com/office/drawing/2014/main" id="{68D96603-D368-464F-969E-FA58EFE852FB}"/>
              </a:ext>
            </a:extLst>
          </p:cNvPr>
          <p:cNvSpPr/>
          <p:nvPr/>
        </p:nvSpPr>
        <p:spPr>
          <a:xfrm rot="-5400000">
            <a:off x="5029203" y="-304800"/>
            <a:ext cx="21336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4BB0AE-CE1F-FAC2-F9BE-F4B3B29D5E36}"/>
              </a:ext>
            </a:extLst>
          </p:cNvPr>
          <p:cNvSpPr/>
          <p:nvPr/>
        </p:nvSpPr>
        <p:spPr>
          <a:xfrm>
            <a:off x="6278244" y="31009"/>
            <a:ext cx="5809800" cy="68579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지도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3FB278-69A1-65DD-B0E4-6DFA35882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8889" r="18689" b="8889"/>
          <a:stretch>
            <a:fillRect/>
          </a:stretch>
        </p:blipFill>
        <p:spPr>
          <a:xfrm>
            <a:off x="19819" y="14834"/>
            <a:ext cx="8142348" cy="6857998"/>
          </a:xfrm>
          <a:custGeom>
            <a:avLst/>
            <a:gdLst>
              <a:gd name="connsiteX0" fmla="*/ 0 w 6694821"/>
              <a:gd name="connsiteY0" fmla="*/ 0 h 5638800"/>
              <a:gd name="connsiteX1" fmla="*/ 6694821 w 6694821"/>
              <a:gd name="connsiteY1" fmla="*/ 0 h 5638800"/>
              <a:gd name="connsiteX2" fmla="*/ 5340273 w 6694821"/>
              <a:gd name="connsiteY2" fmla="*/ 5638800 h 5638800"/>
              <a:gd name="connsiteX3" fmla="*/ 0 w 6694821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821" h="5638800">
                <a:moveTo>
                  <a:pt x="0" y="0"/>
                </a:moveTo>
                <a:lnTo>
                  <a:pt x="6694821" y="0"/>
                </a:lnTo>
                <a:lnTo>
                  <a:pt x="5340273" y="5638800"/>
                </a:lnTo>
                <a:lnTo>
                  <a:pt x="0" y="5638800"/>
                </a:lnTo>
                <a:close/>
              </a:path>
            </a:pathLst>
          </a:cu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056DEEF-E838-BC16-9ABA-0B6F5559BFB0}"/>
              </a:ext>
            </a:extLst>
          </p:cNvPr>
          <p:cNvSpPr/>
          <p:nvPr/>
        </p:nvSpPr>
        <p:spPr>
          <a:xfrm>
            <a:off x="6530020" y="2639481"/>
            <a:ext cx="5598601" cy="2150534"/>
          </a:xfrm>
          <a:custGeom>
            <a:avLst/>
            <a:gdLst>
              <a:gd name="connsiteX0" fmla="*/ 516600 w 5598601"/>
              <a:gd name="connsiteY0" fmla="*/ 0 h 2150534"/>
              <a:gd name="connsiteX1" fmla="*/ 781430 w 5598601"/>
              <a:gd name="connsiteY1" fmla="*/ 0 h 2150534"/>
              <a:gd name="connsiteX2" fmla="*/ 5333771 w 5598601"/>
              <a:gd name="connsiteY2" fmla="*/ 0 h 2150534"/>
              <a:gd name="connsiteX3" fmla="*/ 5598601 w 5598601"/>
              <a:gd name="connsiteY3" fmla="*/ 0 h 2150534"/>
              <a:gd name="connsiteX4" fmla="*/ 5598601 w 5598601"/>
              <a:gd name="connsiteY4" fmla="*/ 2150534 h 2150534"/>
              <a:gd name="connsiteX5" fmla="*/ 5333771 w 5598601"/>
              <a:gd name="connsiteY5" fmla="*/ 2150534 h 2150534"/>
              <a:gd name="connsiteX6" fmla="*/ 264830 w 5598601"/>
              <a:gd name="connsiteY6" fmla="*/ 2150534 h 2150534"/>
              <a:gd name="connsiteX7" fmla="*/ 0 w 5598601"/>
              <a:gd name="connsiteY7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8601" h="2150534">
                <a:moveTo>
                  <a:pt x="516600" y="0"/>
                </a:moveTo>
                <a:lnTo>
                  <a:pt x="781430" y="0"/>
                </a:lnTo>
                <a:lnTo>
                  <a:pt x="5333771" y="0"/>
                </a:lnTo>
                <a:lnTo>
                  <a:pt x="5598601" y="0"/>
                </a:lnTo>
                <a:lnTo>
                  <a:pt x="5598601" y="2150534"/>
                </a:lnTo>
                <a:lnTo>
                  <a:pt x="5333771" y="2150534"/>
                </a:lnTo>
                <a:lnTo>
                  <a:pt x="264830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01FFD7"/>
          </a:solidFill>
          <a:ln w="76200" cap="flat" cmpd="sng">
            <a:solidFill>
              <a:srgbClr val="01FF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57DCA81-6C7E-4AA7-3AB5-BF13F526EF80}"/>
              </a:ext>
            </a:extLst>
          </p:cNvPr>
          <p:cNvSpPr/>
          <p:nvPr/>
        </p:nvSpPr>
        <p:spPr>
          <a:xfrm>
            <a:off x="6406257" y="2477557"/>
            <a:ext cx="5722364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gradFill flip="none" rotWithShape="1"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51;p2">
            <a:extLst>
              <a:ext uri="{FF2B5EF4-FFF2-40B4-BE49-F238E27FC236}">
                <a16:creationId xmlns:a16="http://schemas.microsoft.com/office/drawing/2014/main" id="{3B32E1EB-90C7-458C-B704-6E98F6227F60}"/>
              </a:ext>
            </a:extLst>
          </p:cNvPr>
          <p:cNvGrpSpPr/>
          <p:nvPr/>
        </p:nvGrpSpPr>
        <p:grpSpPr>
          <a:xfrm>
            <a:off x="-1007" y="0"/>
            <a:ext cx="12193007" cy="6896100"/>
            <a:chOff x="-1007" y="0"/>
            <a:chExt cx="12193007" cy="6896100"/>
          </a:xfrm>
        </p:grpSpPr>
        <p:sp>
          <p:nvSpPr>
            <p:cNvPr id="23" name="Google Shape;52;p2">
              <a:extLst>
                <a:ext uri="{FF2B5EF4-FFF2-40B4-BE49-F238E27FC236}">
                  <a16:creationId xmlns:a16="http://schemas.microsoft.com/office/drawing/2014/main" id="{59515B9A-71C5-4330-B931-5DE68DC735A4}"/>
                </a:ext>
              </a:extLst>
            </p:cNvPr>
            <p:cNvSpPr/>
            <p:nvPr/>
          </p:nvSpPr>
          <p:spPr>
            <a:xfrm rot="5400000">
              <a:off x="-909214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3;p2">
              <a:extLst>
                <a:ext uri="{FF2B5EF4-FFF2-40B4-BE49-F238E27FC236}">
                  <a16:creationId xmlns:a16="http://schemas.microsoft.com/office/drawing/2014/main" id="{96EA0734-B13E-4793-94C7-CC0ABE717290}"/>
                </a:ext>
              </a:extLst>
            </p:cNvPr>
            <p:cNvSpPr/>
            <p:nvPr/>
          </p:nvSpPr>
          <p:spPr>
            <a:xfrm rot="5400000">
              <a:off x="8705401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54;p2">
              <a:extLst>
                <a:ext uri="{FF2B5EF4-FFF2-40B4-BE49-F238E27FC236}">
                  <a16:creationId xmlns:a16="http://schemas.microsoft.com/office/drawing/2014/main" id="{70143A68-D291-4C83-9CCF-62D01B89F172}"/>
                </a:ext>
              </a:extLst>
            </p:cNvPr>
            <p:cNvSpPr/>
            <p:nvPr/>
          </p:nvSpPr>
          <p:spPr>
            <a:xfrm>
              <a:off x="-1007" y="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55;p2">
              <a:extLst>
                <a:ext uri="{FF2B5EF4-FFF2-40B4-BE49-F238E27FC236}">
                  <a16:creationId xmlns:a16="http://schemas.microsoft.com/office/drawing/2014/main" id="{26C47F39-22A7-462B-B61D-6CC69F1F4EC1}"/>
                </a:ext>
              </a:extLst>
            </p:cNvPr>
            <p:cNvSpPr/>
            <p:nvPr/>
          </p:nvSpPr>
          <p:spPr>
            <a:xfrm>
              <a:off x="0" y="678180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id="{3F2D6892-C6BE-4160-BFB2-143E7F267574}"/>
                </a:ext>
              </a:extLst>
            </p:cNvPr>
            <p:cNvSpPr/>
            <p:nvPr/>
          </p:nvSpPr>
          <p:spPr>
            <a:xfrm rot="5400000">
              <a:off x="-3371399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57;p2">
              <a:extLst>
                <a:ext uri="{FF2B5EF4-FFF2-40B4-BE49-F238E27FC236}">
                  <a16:creationId xmlns:a16="http://schemas.microsoft.com/office/drawing/2014/main" id="{81110A74-4CFB-418E-B7EE-26654826C4C7}"/>
                </a:ext>
              </a:extLst>
            </p:cNvPr>
            <p:cNvSpPr/>
            <p:nvPr/>
          </p:nvSpPr>
          <p:spPr>
            <a:xfrm rot="5400000">
              <a:off x="11079370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506E08A-5E70-03BA-C93E-4B11B5BA7E07}"/>
              </a:ext>
            </a:extLst>
          </p:cNvPr>
          <p:cNvSpPr/>
          <p:nvPr/>
        </p:nvSpPr>
        <p:spPr>
          <a:xfrm>
            <a:off x="6820801" y="2353733"/>
            <a:ext cx="5333771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FF0156"/>
          </a:solidFill>
          <a:ln w="76200" cap="flat" cmpd="sng">
            <a:solidFill>
              <a:srgbClr val="FF015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7179249" y="3054954"/>
            <a:ext cx="4834172" cy="74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72000" rIns="180000" bIns="360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>
                <a:solidFill>
                  <a:schemeClr val="dk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프로젝트 개요</a:t>
            </a:r>
            <a:endParaRPr sz="5400" b="1" i="0" u="none" strike="noStrike" cap="none" dirty="0">
              <a:solidFill>
                <a:schemeClr val="dk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4C45510-BCB8-59A7-01D5-B39E5A22D7D5}"/>
              </a:ext>
            </a:extLst>
          </p:cNvPr>
          <p:cNvSpPr/>
          <p:nvPr/>
        </p:nvSpPr>
        <p:spPr>
          <a:xfrm>
            <a:off x="2024825" y="0"/>
            <a:ext cx="8142350" cy="6858000"/>
          </a:xfrm>
          <a:custGeom>
            <a:avLst/>
            <a:gdLst>
              <a:gd name="connsiteX0" fmla="*/ 0 w 8142350"/>
              <a:gd name="connsiteY0" fmla="*/ 0 h 6858000"/>
              <a:gd name="connsiteX1" fmla="*/ 8142350 w 8142350"/>
              <a:gd name="connsiteY1" fmla="*/ 0 h 6858000"/>
              <a:gd name="connsiteX2" fmla="*/ 6494926 w 8142350"/>
              <a:gd name="connsiteY2" fmla="*/ 6858000 h 6858000"/>
              <a:gd name="connsiteX3" fmla="*/ 0 w 8142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2350" h="6858000">
                <a:moveTo>
                  <a:pt x="0" y="0"/>
                </a:moveTo>
                <a:lnTo>
                  <a:pt x="8142350" y="0"/>
                </a:lnTo>
                <a:lnTo>
                  <a:pt x="6494926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9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470B7ED8-ED0A-75FF-8AE3-DB715FF9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3832F-9F35-442D-23BF-4025E7F9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75" t="12100" r="10875" b="12100"/>
          <a:stretch>
            <a:fillRect/>
          </a:stretch>
        </p:blipFill>
        <p:spPr>
          <a:xfrm>
            <a:off x="6572829" y="57150"/>
            <a:ext cx="5646966" cy="6800850"/>
          </a:xfrm>
          <a:custGeom>
            <a:avLst/>
            <a:gdLst>
              <a:gd name="connsiteX0" fmla="*/ 0 w 4316400"/>
              <a:gd name="connsiteY0" fmla="*/ 0 h 5198400"/>
              <a:gd name="connsiteX1" fmla="*/ 4316400 w 4316400"/>
              <a:gd name="connsiteY1" fmla="*/ 0 h 5198400"/>
              <a:gd name="connsiteX2" fmla="*/ 4316400 w 4316400"/>
              <a:gd name="connsiteY2" fmla="*/ 5198400 h 5198400"/>
              <a:gd name="connsiteX3" fmla="*/ 0 w 4316400"/>
              <a:gd name="connsiteY3" fmla="*/ 5198400 h 51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6400" h="5198400">
                <a:moveTo>
                  <a:pt x="0" y="0"/>
                </a:moveTo>
                <a:lnTo>
                  <a:pt x="4316400" y="0"/>
                </a:lnTo>
                <a:lnTo>
                  <a:pt x="4316400" y="5198400"/>
                </a:lnTo>
                <a:lnTo>
                  <a:pt x="0" y="5198400"/>
                </a:lnTo>
                <a:close/>
              </a:path>
            </a:pathLst>
          </a:custGeom>
        </p:spPr>
      </p:pic>
      <p:sp>
        <p:nvSpPr>
          <p:cNvPr id="20" name="Google Shape;49;p2">
            <a:extLst>
              <a:ext uri="{FF2B5EF4-FFF2-40B4-BE49-F238E27FC236}">
                <a16:creationId xmlns:a16="http://schemas.microsoft.com/office/drawing/2014/main" id="{20DE7436-0274-05BD-6FBD-17092165D3B5}"/>
              </a:ext>
            </a:extLst>
          </p:cNvPr>
          <p:cNvSpPr/>
          <p:nvPr/>
        </p:nvSpPr>
        <p:spPr>
          <a:xfrm rot="5400000">
            <a:off x="5084336" y="-5086349"/>
            <a:ext cx="20193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50;p2">
            <a:extLst>
              <a:ext uri="{FF2B5EF4-FFF2-40B4-BE49-F238E27FC236}">
                <a16:creationId xmlns:a16="http://schemas.microsoft.com/office/drawing/2014/main" id="{B79EDEE2-238F-1BF8-D1C4-8E161C2B0B70}"/>
              </a:ext>
            </a:extLst>
          </p:cNvPr>
          <p:cNvSpPr/>
          <p:nvPr/>
        </p:nvSpPr>
        <p:spPr>
          <a:xfrm rot="-5400000">
            <a:off x="5029203" y="-304800"/>
            <a:ext cx="21336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1D5D7C-42F5-EC2A-AEFB-BC4BF16CB481}"/>
              </a:ext>
            </a:extLst>
          </p:cNvPr>
          <p:cNvSpPr/>
          <p:nvPr/>
        </p:nvSpPr>
        <p:spPr>
          <a:xfrm>
            <a:off x="6278244" y="64343"/>
            <a:ext cx="5809800" cy="68579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지도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FB0EDA-CEC2-9F73-B393-C89961EBC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8889" r="18689" b="8889"/>
          <a:stretch>
            <a:fillRect/>
          </a:stretch>
        </p:blipFill>
        <p:spPr>
          <a:xfrm>
            <a:off x="19819" y="14834"/>
            <a:ext cx="8142348" cy="6857998"/>
          </a:xfrm>
          <a:custGeom>
            <a:avLst/>
            <a:gdLst>
              <a:gd name="connsiteX0" fmla="*/ 0 w 6694821"/>
              <a:gd name="connsiteY0" fmla="*/ 0 h 5638800"/>
              <a:gd name="connsiteX1" fmla="*/ 6694821 w 6694821"/>
              <a:gd name="connsiteY1" fmla="*/ 0 h 5638800"/>
              <a:gd name="connsiteX2" fmla="*/ 5340273 w 6694821"/>
              <a:gd name="connsiteY2" fmla="*/ 5638800 h 5638800"/>
              <a:gd name="connsiteX3" fmla="*/ 0 w 6694821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821" h="5638800">
                <a:moveTo>
                  <a:pt x="0" y="0"/>
                </a:moveTo>
                <a:lnTo>
                  <a:pt x="6694821" y="0"/>
                </a:lnTo>
                <a:lnTo>
                  <a:pt x="5340273" y="5638800"/>
                </a:lnTo>
                <a:lnTo>
                  <a:pt x="0" y="5638800"/>
                </a:lnTo>
                <a:close/>
              </a:path>
            </a:pathLst>
          </a:cu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2EB1DBE-F545-F819-02DB-A3E6A5336D08}"/>
              </a:ext>
            </a:extLst>
          </p:cNvPr>
          <p:cNvSpPr/>
          <p:nvPr/>
        </p:nvSpPr>
        <p:spPr>
          <a:xfrm>
            <a:off x="6530020" y="2639481"/>
            <a:ext cx="5598601" cy="2150534"/>
          </a:xfrm>
          <a:custGeom>
            <a:avLst/>
            <a:gdLst>
              <a:gd name="connsiteX0" fmla="*/ 516600 w 5598601"/>
              <a:gd name="connsiteY0" fmla="*/ 0 h 2150534"/>
              <a:gd name="connsiteX1" fmla="*/ 781430 w 5598601"/>
              <a:gd name="connsiteY1" fmla="*/ 0 h 2150534"/>
              <a:gd name="connsiteX2" fmla="*/ 5333771 w 5598601"/>
              <a:gd name="connsiteY2" fmla="*/ 0 h 2150534"/>
              <a:gd name="connsiteX3" fmla="*/ 5598601 w 5598601"/>
              <a:gd name="connsiteY3" fmla="*/ 0 h 2150534"/>
              <a:gd name="connsiteX4" fmla="*/ 5598601 w 5598601"/>
              <a:gd name="connsiteY4" fmla="*/ 2150534 h 2150534"/>
              <a:gd name="connsiteX5" fmla="*/ 5333771 w 5598601"/>
              <a:gd name="connsiteY5" fmla="*/ 2150534 h 2150534"/>
              <a:gd name="connsiteX6" fmla="*/ 264830 w 5598601"/>
              <a:gd name="connsiteY6" fmla="*/ 2150534 h 2150534"/>
              <a:gd name="connsiteX7" fmla="*/ 0 w 5598601"/>
              <a:gd name="connsiteY7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8601" h="2150534">
                <a:moveTo>
                  <a:pt x="516600" y="0"/>
                </a:moveTo>
                <a:lnTo>
                  <a:pt x="781430" y="0"/>
                </a:lnTo>
                <a:lnTo>
                  <a:pt x="5333771" y="0"/>
                </a:lnTo>
                <a:lnTo>
                  <a:pt x="5598601" y="0"/>
                </a:lnTo>
                <a:lnTo>
                  <a:pt x="5598601" y="2150534"/>
                </a:lnTo>
                <a:lnTo>
                  <a:pt x="5333771" y="2150534"/>
                </a:lnTo>
                <a:lnTo>
                  <a:pt x="264830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01FFD7"/>
          </a:solidFill>
          <a:ln w="76200" cap="flat" cmpd="sng">
            <a:solidFill>
              <a:srgbClr val="01FF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D801947-DB43-D4EA-8D52-C61B90E6C30C}"/>
              </a:ext>
            </a:extLst>
          </p:cNvPr>
          <p:cNvSpPr/>
          <p:nvPr/>
        </p:nvSpPr>
        <p:spPr>
          <a:xfrm>
            <a:off x="6406257" y="2477557"/>
            <a:ext cx="5722364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gradFill flip="none" rotWithShape="1"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51;p2">
            <a:extLst>
              <a:ext uri="{FF2B5EF4-FFF2-40B4-BE49-F238E27FC236}">
                <a16:creationId xmlns:a16="http://schemas.microsoft.com/office/drawing/2014/main" id="{A39CFF4D-D72B-7A6F-0018-161972C8C943}"/>
              </a:ext>
            </a:extLst>
          </p:cNvPr>
          <p:cNvGrpSpPr/>
          <p:nvPr/>
        </p:nvGrpSpPr>
        <p:grpSpPr>
          <a:xfrm>
            <a:off x="-1007" y="0"/>
            <a:ext cx="12193007" cy="6896100"/>
            <a:chOff x="-1007" y="0"/>
            <a:chExt cx="12193007" cy="6896100"/>
          </a:xfrm>
        </p:grpSpPr>
        <p:sp>
          <p:nvSpPr>
            <p:cNvPr id="23" name="Google Shape;52;p2">
              <a:extLst>
                <a:ext uri="{FF2B5EF4-FFF2-40B4-BE49-F238E27FC236}">
                  <a16:creationId xmlns:a16="http://schemas.microsoft.com/office/drawing/2014/main" id="{9AD6E6EC-4494-C11C-7AB6-C3E7222F6D30}"/>
                </a:ext>
              </a:extLst>
            </p:cNvPr>
            <p:cNvSpPr/>
            <p:nvPr/>
          </p:nvSpPr>
          <p:spPr>
            <a:xfrm rot="5400000">
              <a:off x="-909214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3;p2">
              <a:extLst>
                <a:ext uri="{FF2B5EF4-FFF2-40B4-BE49-F238E27FC236}">
                  <a16:creationId xmlns:a16="http://schemas.microsoft.com/office/drawing/2014/main" id="{F80CAA77-BB90-2188-AA1F-467B17501E37}"/>
                </a:ext>
              </a:extLst>
            </p:cNvPr>
            <p:cNvSpPr/>
            <p:nvPr/>
          </p:nvSpPr>
          <p:spPr>
            <a:xfrm rot="5400000">
              <a:off x="8705401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54;p2">
              <a:extLst>
                <a:ext uri="{FF2B5EF4-FFF2-40B4-BE49-F238E27FC236}">
                  <a16:creationId xmlns:a16="http://schemas.microsoft.com/office/drawing/2014/main" id="{E73331F1-0623-D430-0DAC-E3CB16FB93E8}"/>
                </a:ext>
              </a:extLst>
            </p:cNvPr>
            <p:cNvSpPr/>
            <p:nvPr/>
          </p:nvSpPr>
          <p:spPr>
            <a:xfrm>
              <a:off x="-1007" y="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55;p2">
              <a:extLst>
                <a:ext uri="{FF2B5EF4-FFF2-40B4-BE49-F238E27FC236}">
                  <a16:creationId xmlns:a16="http://schemas.microsoft.com/office/drawing/2014/main" id="{4DD87A37-0B8D-F967-4E13-E5D4D8592605}"/>
                </a:ext>
              </a:extLst>
            </p:cNvPr>
            <p:cNvSpPr/>
            <p:nvPr/>
          </p:nvSpPr>
          <p:spPr>
            <a:xfrm>
              <a:off x="0" y="678180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id="{5E71D1CF-694B-A6DE-77A0-2E6484C2EB2F}"/>
                </a:ext>
              </a:extLst>
            </p:cNvPr>
            <p:cNvSpPr/>
            <p:nvPr/>
          </p:nvSpPr>
          <p:spPr>
            <a:xfrm rot="5400000">
              <a:off x="-3371399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57;p2">
              <a:extLst>
                <a:ext uri="{FF2B5EF4-FFF2-40B4-BE49-F238E27FC236}">
                  <a16:creationId xmlns:a16="http://schemas.microsoft.com/office/drawing/2014/main" id="{EE2F60A4-4C6F-C6DC-8573-06656ED29C55}"/>
                </a:ext>
              </a:extLst>
            </p:cNvPr>
            <p:cNvSpPr/>
            <p:nvPr/>
          </p:nvSpPr>
          <p:spPr>
            <a:xfrm rot="5400000">
              <a:off x="11079370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5F455AA-2FDF-087D-F525-0FBF0409D5A2}"/>
              </a:ext>
            </a:extLst>
          </p:cNvPr>
          <p:cNvSpPr/>
          <p:nvPr/>
        </p:nvSpPr>
        <p:spPr>
          <a:xfrm>
            <a:off x="6820801" y="2353733"/>
            <a:ext cx="5333771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FF0156"/>
          </a:solidFill>
          <a:ln w="76200" cap="flat" cmpd="sng">
            <a:solidFill>
              <a:srgbClr val="FF015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3">
            <a:extLst>
              <a:ext uri="{FF2B5EF4-FFF2-40B4-BE49-F238E27FC236}">
                <a16:creationId xmlns:a16="http://schemas.microsoft.com/office/drawing/2014/main" id="{E1F05E9C-D93B-4124-682E-9AFCAA18B2C4}"/>
              </a:ext>
            </a:extLst>
          </p:cNvPr>
          <p:cNvSpPr txBox="1"/>
          <p:nvPr/>
        </p:nvSpPr>
        <p:spPr>
          <a:xfrm>
            <a:off x="7179249" y="3054954"/>
            <a:ext cx="4834172" cy="74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72000" rIns="180000" bIns="360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>
                <a:solidFill>
                  <a:schemeClr val="dk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프로젝트 개요</a:t>
            </a:r>
            <a:endParaRPr sz="5400" b="1" i="0" u="none" strike="noStrike" cap="none" dirty="0">
              <a:solidFill>
                <a:schemeClr val="dk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452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F91A546D-0CD4-BBAF-3C36-46B2FEBDC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D4C0A7-C138-09F1-CF02-C95DB3B07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1" r="13201"/>
          <a:stretch/>
        </p:blipFill>
        <p:spPr>
          <a:xfrm>
            <a:off x="269773" y="977900"/>
            <a:ext cx="6117123" cy="5528920"/>
          </a:xfrm>
          <a:prstGeom prst="rect">
            <a:avLst/>
          </a:prstGeom>
        </p:spPr>
      </p:pic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DF883436-92A5-3877-F57F-64AF7716D669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0687C9D-93DC-A05A-3F5E-0BCD155E07FB}"/>
              </a:ext>
            </a:extLst>
          </p:cNvPr>
          <p:cNvSpPr txBox="1"/>
          <p:nvPr/>
        </p:nvSpPr>
        <p:spPr>
          <a:xfrm>
            <a:off x="119536" y="99318"/>
            <a:ext cx="1614016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게임 </a:t>
            </a:r>
            <a:r>
              <a:rPr lang="ko-KR" altLang="en-US" sz="2800" dirty="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소개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AD37D2AF-E392-6AB5-36F4-E566F7B2FDD0}"/>
              </a:ext>
            </a:extLst>
          </p:cNvPr>
          <p:cNvSpPr txBox="1"/>
          <p:nvPr/>
        </p:nvSpPr>
        <p:spPr>
          <a:xfrm>
            <a:off x="1733552" y="99319"/>
            <a:ext cx="1208939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개요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0C8493-A1CA-F40F-34D7-9A07EA766320}"/>
              </a:ext>
            </a:extLst>
          </p:cNvPr>
          <p:cNvGrpSpPr/>
          <p:nvPr/>
        </p:nvGrpSpPr>
        <p:grpSpPr>
          <a:xfrm>
            <a:off x="6655386" y="1155415"/>
            <a:ext cx="5266841" cy="4986897"/>
            <a:chOff x="119536" y="1155415"/>
            <a:chExt cx="5266841" cy="498689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1330CAE-A374-1101-7559-56EBA11DE9A7}"/>
                </a:ext>
              </a:extLst>
            </p:cNvPr>
            <p:cNvGrpSpPr/>
            <p:nvPr/>
          </p:nvGrpSpPr>
          <p:grpSpPr>
            <a:xfrm>
              <a:off x="212732" y="1155415"/>
              <a:ext cx="4995447" cy="584775"/>
              <a:chOff x="212732" y="1155415"/>
              <a:chExt cx="4995447" cy="58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F0CE0-358F-52D2-6BCD-42C0091CB396}"/>
                  </a:ext>
                </a:extLst>
              </p:cNvPr>
              <p:cNvSpPr txBox="1"/>
              <p:nvPr/>
            </p:nvSpPr>
            <p:spPr>
              <a:xfrm>
                <a:off x="212732" y="1186192"/>
                <a:ext cx="1430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ko-KR" altLang="en-US" sz="2800" b="0" u="none" strike="noStrike" cap="none">
                    <a:solidFill>
                      <a:srgbClr val="FF0156"/>
                    </a:solidFill>
                    <a:latin typeface="a아시아헤드3" panose="02020600000000000000" pitchFamily="18" charset="-127"/>
                    <a:ea typeface="a아시아헤드3" panose="02020600000000000000" pitchFamily="18" charset="-127"/>
                    <a:cs typeface="Arial"/>
                    <a:sym typeface="Arial"/>
                  </a:rPr>
                  <a:t>게임명</a:t>
                </a:r>
                <a:endPara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512DA30-171D-49B2-9C2A-8A1E5EAA27EA}"/>
                  </a:ext>
                </a:extLst>
              </p:cNvPr>
              <p:cNvGrpSpPr/>
              <p:nvPr/>
            </p:nvGrpSpPr>
            <p:grpSpPr>
              <a:xfrm>
                <a:off x="1790603" y="1179832"/>
                <a:ext cx="138753" cy="535940"/>
                <a:chOff x="1790603" y="1218220"/>
                <a:chExt cx="138753" cy="53594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69C8DFF-3832-B877-E122-398068941218}"/>
                    </a:ext>
                  </a:extLst>
                </p:cNvPr>
                <p:cNvSpPr/>
                <p:nvPr/>
              </p:nvSpPr>
              <p:spPr>
                <a:xfrm flipH="1">
                  <a:off x="1821356" y="1246160"/>
                  <a:ext cx="108000" cy="508000"/>
                </a:xfrm>
                <a:prstGeom prst="rect">
                  <a:avLst/>
                </a:prstGeom>
                <a:solidFill>
                  <a:srgbClr val="01FF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A7ED3EC0-1EBC-BB29-BF1C-CF4BE523D8A4}"/>
                    </a:ext>
                  </a:extLst>
                </p:cNvPr>
                <p:cNvSpPr/>
                <p:nvPr/>
              </p:nvSpPr>
              <p:spPr>
                <a:xfrm flipH="1">
                  <a:off x="1790603" y="1218220"/>
                  <a:ext cx="108000" cy="508000"/>
                </a:xfrm>
                <a:prstGeom prst="rect">
                  <a:avLst/>
                </a:prstGeom>
                <a:solidFill>
                  <a:srgbClr val="FF01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027025-0E71-9367-C749-A9BF43DA1C94}"/>
                  </a:ext>
                </a:extLst>
              </p:cNvPr>
              <p:cNvSpPr txBox="1"/>
              <p:nvPr/>
            </p:nvSpPr>
            <p:spPr>
              <a:xfrm>
                <a:off x="1972211" y="1155415"/>
                <a:ext cx="32359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200" u="none" strike="noStrike" cap="none" dirty="0">
                    <a:solidFill>
                      <a:schemeClr val="bg1"/>
                    </a:solidFill>
                    <a:latin typeface="Cyberfall" panose="02000500000000000000" pitchFamily="2" charset="0"/>
                    <a:ea typeface="a아시아헤드2" panose="02020600000000000000" pitchFamily="18" charset="-127"/>
                    <a:cs typeface="Arial"/>
                    <a:sym typeface="Arial"/>
                  </a:rPr>
                  <a:t>FEVER NOVA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D50837-95E0-4F03-4D29-0A4BAAA61077}"/>
                </a:ext>
              </a:extLst>
            </p:cNvPr>
            <p:cNvGrpSpPr/>
            <p:nvPr/>
          </p:nvGrpSpPr>
          <p:grpSpPr>
            <a:xfrm>
              <a:off x="212732" y="5480592"/>
              <a:ext cx="5173645" cy="661720"/>
              <a:chOff x="212732" y="5480592"/>
              <a:chExt cx="5173645" cy="66172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A4DF356-9473-A268-1B19-52566DBA1114}"/>
                  </a:ext>
                </a:extLst>
              </p:cNvPr>
              <p:cNvGrpSpPr/>
              <p:nvPr/>
            </p:nvGrpSpPr>
            <p:grpSpPr>
              <a:xfrm>
                <a:off x="1790603" y="5543482"/>
                <a:ext cx="138753" cy="535940"/>
                <a:chOff x="1790603" y="5557452"/>
                <a:chExt cx="138753" cy="53594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B92C963-AB3D-712A-FE45-E8E47F5AF984}"/>
                    </a:ext>
                  </a:extLst>
                </p:cNvPr>
                <p:cNvSpPr/>
                <p:nvPr/>
              </p:nvSpPr>
              <p:spPr>
                <a:xfrm flipH="1">
                  <a:off x="1821356" y="5585392"/>
                  <a:ext cx="108000" cy="508000"/>
                </a:xfrm>
                <a:prstGeom prst="rect">
                  <a:avLst/>
                </a:prstGeom>
                <a:solidFill>
                  <a:srgbClr val="01FF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DBA85FF-7D14-FC88-EEE3-57B6A822E758}"/>
                    </a:ext>
                  </a:extLst>
                </p:cNvPr>
                <p:cNvSpPr/>
                <p:nvPr/>
              </p:nvSpPr>
              <p:spPr>
                <a:xfrm flipH="1">
                  <a:off x="1790603" y="5557452"/>
                  <a:ext cx="108000" cy="508000"/>
                </a:xfrm>
                <a:prstGeom prst="rect">
                  <a:avLst/>
                </a:prstGeom>
                <a:solidFill>
                  <a:srgbClr val="FF01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7042AF-37DA-36B7-D2C8-5BC961270B5F}"/>
                  </a:ext>
                </a:extLst>
              </p:cNvPr>
              <p:cNvSpPr txBox="1"/>
              <p:nvPr/>
            </p:nvSpPr>
            <p:spPr>
              <a:xfrm>
                <a:off x="212732" y="5549842"/>
                <a:ext cx="1430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ko-KR" altLang="en-US" sz="2800" b="0" u="none" strike="noStrike" cap="none">
                    <a:solidFill>
                      <a:srgbClr val="FF0156"/>
                    </a:solidFill>
                    <a:latin typeface="a아시아헤드3" panose="02020600000000000000" pitchFamily="18" charset="-127"/>
                    <a:ea typeface="a아시아헤드3" panose="02020600000000000000" pitchFamily="18" charset="-127"/>
                    <a:cs typeface="Arial"/>
                    <a:sym typeface="Arial"/>
                  </a:rPr>
                  <a:t>한줄기획</a:t>
                </a:r>
                <a:endPara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741254-9E7F-D229-7D1D-DD3839D9F455}"/>
                  </a:ext>
                </a:extLst>
              </p:cNvPr>
              <p:cNvSpPr txBox="1"/>
              <p:nvPr/>
            </p:nvSpPr>
            <p:spPr>
              <a:xfrm>
                <a:off x="1972211" y="5480592"/>
                <a:ext cx="3414166" cy="661720"/>
              </a:xfrm>
              <a:prstGeom prst="rect">
                <a:avLst/>
              </a:prstGeom>
              <a:noFill/>
            </p:spPr>
            <p:txBody>
              <a:bodyPr wrap="square" lIns="0" tIns="0" rIns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비트로 코어 TTF" pitchFamily="2" charset="-127"/>
                    <a:ea typeface="비트로 코어 TTF" pitchFamily="2" charset="-127"/>
                  </a:rPr>
                  <a:t>폭탄으로 적들을 날려버리는 싱글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비트로 코어 TTF" pitchFamily="2" charset="-127"/>
                    <a:ea typeface="비트로 코어 TTF" pitchFamily="2" charset="-127"/>
                  </a:rPr>
                  <a:t>/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비트로 코어 TTF" pitchFamily="2" charset="-127"/>
                    <a:ea typeface="비트로 코어 TTF" pitchFamily="2" charset="-127"/>
                  </a:rPr>
                  <a:t>코옵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비트로 코어 TTF" pitchFamily="2" charset="-127"/>
                    <a:ea typeface="비트로 코어 TTF" pitchFamily="2" charset="-127"/>
                  </a:rPr>
                  <a:t> 게임</a:t>
                </a:r>
                <a:endParaRPr lang="en-US" altLang="ko-KR" sz="2000" u="none" strike="noStrike" cap="none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87A1A2-E726-E61F-8644-F60CD13A7F95}"/>
                </a:ext>
              </a:extLst>
            </p:cNvPr>
            <p:cNvGrpSpPr/>
            <p:nvPr/>
          </p:nvGrpSpPr>
          <p:grpSpPr>
            <a:xfrm>
              <a:off x="212732" y="2543845"/>
              <a:ext cx="4995447" cy="584775"/>
              <a:chOff x="212732" y="2623173"/>
              <a:chExt cx="4995447" cy="58477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823089-3D10-2339-D73A-84C29EB74867}"/>
                  </a:ext>
                </a:extLst>
              </p:cNvPr>
              <p:cNvSpPr txBox="1"/>
              <p:nvPr/>
            </p:nvSpPr>
            <p:spPr>
              <a:xfrm>
                <a:off x="212732" y="2653950"/>
                <a:ext cx="1430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ko-KR" altLang="en-US" sz="2800">
                    <a:solidFill>
                      <a:srgbClr val="FF0156"/>
                    </a:solidFill>
                    <a:latin typeface="a아시아헤드3" panose="02020600000000000000" pitchFamily="18" charset="-127"/>
                    <a:ea typeface="a아시아헤드3" panose="02020600000000000000" pitchFamily="18" charset="-127"/>
                  </a:rPr>
                  <a:t>장르</a:t>
                </a:r>
                <a:endPara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E4A5D-3714-F860-F01E-0F6B5FD0CA95}"/>
                  </a:ext>
                </a:extLst>
              </p:cNvPr>
              <p:cNvSpPr txBox="1"/>
              <p:nvPr/>
            </p:nvSpPr>
            <p:spPr>
              <a:xfrm>
                <a:off x="1972211" y="2623173"/>
                <a:ext cx="32359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200" u="none" strike="noStrike" cap="none" dirty="0">
                    <a:solidFill>
                      <a:schemeClr val="bg1"/>
                    </a:solidFill>
                    <a:latin typeface="비트로 코어 TTF" pitchFamily="2" charset="-127"/>
                    <a:ea typeface="비트로 코어 TTF" pitchFamily="2" charset="-127"/>
                    <a:sym typeface="Arial"/>
                  </a:rPr>
                  <a:t>핵 앤 슬래시</a:t>
                </a:r>
                <a:endParaRPr lang="en-US" altLang="ko-KR" sz="3200" u="none" strike="noStrike" cap="none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B4C6A38-B00A-5551-2CF1-C743D3416192}"/>
                  </a:ext>
                </a:extLst>
              </p:cNvPr>
              <p:cNvGrpSpPr/>
              <p:nvPr/>
            </p:nvGrpSpPr>
            <p:grpSpPr>
              <a:xfrm>
                <a:off x="1790603" y="2647590"/>
                <a:ext cx="138753" cy="535940"/>
                <a:chOff x="1790603" y="2664631"/>
                <a:chExt cx="138753" cy="53594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B019FEE-27C6-DD29-4C68-E8779120DF2A}"/>
                    </a:ext>
                  </a:extLst>
                </p:cNvPr>
                <p:cNvSpPr/>
                <p:nvPr/>
              </p:nvSpPr>
              <p:spPr>
                <a:xfrm flipH="1">
                  <a:off x="1821356" y="2692571"/>
                  <a:ext cx="108000" cy="508000"/>
                </a:xfrm>
                <a:prstGeom prst="rect">
                  <a:avLst/>
                </a:prstGeom>
                <a:solidFill>
                  <a:srgbClr val="01FF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6AC62D7-653D-2CC6-A98E-3D8B46AE33AD}"/>
                    </a:ext>
                  </a:extLst>
                </p:cNvPr>
                <p:cNvSpPr/>
                <p:nvPr/>
              </p:nvSpPr>
              <p:spPr>
                <a:xfrm flipH="1">
                  <a:off x="1790603" y="2664631"/>
                  <a:ext cx="108000" cy="508000"/>
                </a:xfrm>
                <a:prstGeom prst="rect">
                  <a:avLst/>
                </a:prstGeom>
                <a:solidFill>
                  <a:srgbClr val="FF01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235C41A-8295-3048-717E-CAB6177FB9CF}"/>
                </a:ext>
              </a:extLst>
            </p:cNvPr>
            <p:cNvGrpSpPr/>
            <p:nvPr/>
          </p:nvGrpSpPr>
          <p:grpSpPr>
            <a:xfrm>
              <a:off x="119536" y="3888621"/>
              <a:ext cx="5088643" cy="744663"/>
              <a:chOff x="119536" y="3909060"/>
              <a:chExt cx="5088643" cy="744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CC450F-F2C8-020D-37C0-5B9B25FE8AA7}"/>
                  </a:ext>
                </a:extLst>
              </p:cNvPr>
              <p:cNvSpPr txBox="1"/>
              <p:nvPr/>
            </p:nvSpPr>
            <p:spPr>
              <a:xfrm>
                <a:off x="119536" y="4099725"/>
                <a:ext cx="16164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ko-KR" altLang="en-US" sz="2800" b="0" u="none" strike="noStrike" cap="none" dirty="0">
                    <a:solidFill>
                      <a:srgbClr val="FF0156"/>
                    </a:solidFill>
                    <a:latin typeface="a아시아헤드3" panose="02020600000000000000" pitchFamily="18" charset="-127"/>
                    <a:ea typeface="a아시아헤드3" panose="02020600000000000000" pitchFamily="18" charset="-127"/>
                    <a:cs typeface="Arial"/>
                    <a:sym typeface="Arial"/>
                  </a:rPr>
                  <a:t>게임 엔진</a:t>
                </a:r>
                <a:endParaRPr lang="ko-KR" altLang="en-US" sz="2800" b="0" dirty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9EEC67-7832-E62B-C4C8-542718A1639E}"/>
                  </a:ext>
                </a:extLst>
              </p:cNvPr>
              <p:cNvSpPr txBox="1"/>
              <p:nvPr/>
            </p:nvSpPr>
            <p:spPr>
              <a:xfrm>
                <a:off x="1972211" y="4068948"/>
                <a:ext cx="32359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200" u="none" strike="noStrike" cap="none" dirty="0" err="1">
                    <a:solidFill>
                      <a:schemeClr val="bg1"/>
                    </a:solidFill>
                    <a:latin typeface="Cyberfall" panose="02000500000000000000" pitchFamily="2" charset="0"/>
                    <a:ea typeface="a아시아헤드2" panose="02020600000000000000" pitchFamily="18" charset="-127"/>
                    <a:cs typeface="Arial"/>
                    <a:sym typeface="Arial"/>
                  </a:rPr>
                  <a:t>UNIty</a:t>
                </a:r>
                <a:endParaRPr lang="en-US" altLang="ko-KR" sz="3200" u="none" strike="noStrike" cap="none" dirty="0">
                  <a:solidFill>
                    <a:schemeClr val="bg1"/>
                  </a:solidFill>
                  <a:latin typeface="Cyberfall" panose="02000500000000000000" pitchFamily="2" charset="0"/>
                  <a:ea typeface="a아시아헤드2" panose="02020600000000000000" pitchFamily="18" charset="-127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92D1603-178F-B1E8-E39B-703FFE8D1D15}"/>
                  </a:ext>
                </a:extLst>
              </p:cNvPr>
              <p:cNvGrpSpPr/>
              <p:nvPr/>
            </p:nvGrpSpPr>
            <p:grpSpPr>
              <a:xfrm>
                <a:off x="1790603" y="4093365"/>
                <a:ext cx="138753" cy="535940"/>
                <a:chOff x="1790603" y="4111042"/>
                <a:chExt cx="138753" cy="535940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24AE7EB-5BC4-7E26-4F81-F178F2D5E06D}"/>
                    </a:ext>
                  </a:extLst>
                </p:cNvPr>
                <p:cNvSpPr/>
                <p:nvPr/>
              </p:nvSpPr>
              <p:spPr>
                <a:xfrm flipH="1">
                  <a:off x="1821356" y="4138982"/>
                  <a:ext cx="108000" cy="508000"/>
                </a:xfrm>
                <a:prstGeom prst="rect">
                  <a:avLst/>
                </a:prstGeom>
                <a:solidFill>
                  <a:srgbClr val="01FF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3CEF01-F0FC-6A15-E4FA-B30A4761C787}"/>
                    </a:ext>
                  </a:extLst>
                </p:cNvPr>
                <p:cNvSpPr/>
                <p:nvPr/>
              </p:nvSpPr>
              <p:spPr>
                <a:xfrm flipH="1">
                  <a:off x="1790603" y="4111042"/>
                  <a:ext cx="108000" cy="508000"/>
                </a:xfrm>
                <a:prstGeom prst="rect">
                  <a:avLst/>
                </a:prstGeom>
                <a:solidFill>
                  <a:srgbClr val="FF01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4DB5873-8660-3B99-05AD-DA6C2BB1A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8021" y="3909060"/>
                <a:ext cx="696905" cy="6969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945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C909A7-305F-5CBC-5BB6-14381CB8AD4B}"/>
              </a:ext>
            </a:extLst>
          </p:cNvPr>
          <p:cNvGrpSpPr/>
          <p:nvPr/>
        </p:nvGrpSpPr>
        <p:grpSpPr>
          <a:xfrm>
            <a:off x="6748582" y="4013281"/>
            <a:ext cx="5173645" cy="661720"/>
            <a:chOff x="212732" y="5480592"/>
            <a:chExt cx="5173645" cy="66172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F79437C-E31C-3A47-6448-3FDC7F14CE0C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E878523-D911-5E3D-7893-8CD62DFE591F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391B7F-998D-8AF5-D632-CE9284C5AFC9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FBEE50-61DA-A37B-1947-E20AA969E488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최소</a:t>
              </a:r>
              <a:r>
                <a:rPr lang="ko-KR" altLang="en-US" sz="2800" b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목표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7EB7E2-D0BD-4469-E065-83F125CD7F23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테스트 환경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u="none" strike="noStrike" cap="none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프로토타입 개발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A75148-1BD4-479C-9AC4-F3993EA98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1" r="13201"/>
          <a:stretch/>
        </p:blipFill>
        <p:spPr>
          <a:xfrm>
            <a:off x="269773" y="977900"/>
            <a:ext cx="6117123" cy="5528920"/>
          </a:xfrm>
          <a:prstGeom prst="rect">
            <a:avLst/>
          </a:prstGeom>
        </p:spPr>
      </p:pic>
      <p:sp>
        <p:nvSpPr>
          <p:cNvPr id="95" name="Google Shape;95;p5"/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프로젝트 개요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2171700" y="99319"/>
            <a:ext cx="1724023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개요 및 목표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8DC28A-8812-4B35-BE49-B4F0C4967D22}"/>
              </a:ext>
            </a:extLst>
          </p:cNvPr>
          <p:cNvGrpSpPr/>
          <p:nvPr/>
        </p:nvGrpSpPr>
        <p:grpSpPr>
          <a:xfrm>
            <a:off x="6460504" y="1155415"/>
            <a:ext cx="5283525" cy="584775"/>
            <a:chOff x="-75346" y="1155415"/>
            <a:chExt cx="528352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768DB4-38D3-41A5-9EE3-5643BA1755CD}"/>
                </a:ext>
              </a:extLst>
            </p:cNvPr>
            <p:cNvSpPr txBox="1"/>
            <p:nvPr/>
          </p:nvSpPr>
          <p:spPr>
            <a:xfrm>
              <a:off x="-75346" y="1186192"/>
              <a:ext cx="17180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프로젝트명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1B2B26-6A7C-444E-B064-4435A75F10DD}"/>
                </a:ext>
              </a:extLst>
            </p:cNvPr>
            <p:cNvGrpSpPr/>
            <p:nvPr/>
          </p:nvGrpSpPr>
          <p:grpSpPr>
            <a:xfrm>
              <a:off x="1790603" y="1179832"/>
              <a:ext cx="138753" cy="535940"/>
              <a:chOff x="1790603" y="1218220"/>
              <a:chExt cx="138753" cy="53594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80BAF6B-A60E-4C63-94ED-C792AF231F22}"/>
                  </a:ext>
                </a:extLst>
              </p:cNvPr>
              <p:cNvSpPr/>
              <p:nvPr/>
            </p:nvSpPr>
            <p:spPr>
              <a:xfrm flipH="1">
                <a:off x="1821356" y="1246160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B25D07B-6296-49B0-9CD4-C9B9E0EC3D15}"/>
                  </a:ext>
                </a:extLst>
              </p:cNvPr>
              <p:cNvSpPr/>
              <p:nvPr/>
            </p:nvSpPr>
            <p:spPr>
              <a:xfrm flipH="1">
                <a:off x="1790603" y="1218220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DA737E-2E20-43AF-98C7-F92E197272B5}"/>
                </a:ext>
              </a:extLst>
            </p:cNvPr>
            <p:cNvSpPr txBox="1"/>
            <p:nvPr/>
          </p:nvSpPr>
          <p:spPr>
            <a:xfrm>
              <a:off x="1972211" y="1155415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>
                  <a:solidFill>
                    <a:schemeClr val="bg1"/>
                  </a:solidFill>
                  <a:latin typeface="Cyberfall" panose="02000500000000000000" pitchFamily="2" charset="0"/>
                  <a:ea typeface="a아시아헤드2" panose="02020600000000000000" pitchFamily="18" charset="-127"/>
                  <a:cs typeface="Arial"/>
                  <a:sym typeface="Arial"/>
                </a:rPr>
                <a:t>Si-fi Vamsur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Cyberfall" panose="02000500000000000000" pitchFamily="2" charset="0"/>
                <a:ea typeface="a아시아헤드2" panose="02020600000000000000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7E7ABF-A152-4E79-8AE8-194225672280}"/>
              </a:ext>
            </a:extLst>
          </p:cNvPr>
          <p:cNvGrpSpPr/>
          <p:nvPr/>
        </p:nvGrpSpPr>
        <p:grpSpPr>
          <a:xfrm>
            <a:off x="6748582" y="5480592"/>
            <a:ext cx="5173645" cy="661720"/>
            <a:chOff x="212732" y="5480592"/>
            <a:chExt cx="5173645" cy="6617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3CA601-5E52-419E-9DB2-7A7C580B8DAE}"/>
                </a:ext>
              </a:extLst>
            </p:cNvPr>
            <p:cNvGrpSpPr/>
            <p:nvPr/>
          </p:nvGrpSpPr>
          <p:grpSpPr>
            <a:xfrm>
              <a:off x="1790603" y="5543482"/>
              <a:ext cx="138753" cy="535940"/>
              <a:chOff x="1790603" y="5557452"/>
              <a:chExt cx="138753" cy="53594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BE063A3-FC9A-40AB-B51D-F1370847D05D}"/>
                  </a:ext>
                </a:extLst>
              </p:cNvPr>
              <p:cNvSpPr/>
              <p:nvPr/>
            </p:nvSpPr>
            <p:spPr>
              <a:xfrm flipH="1">
                <a:off x="1821356" y="5585392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7DC2ECF-1DBD-42F5-9F3A-87DF4A712736}"/>
                  </a:ext>
                </a:extLst>
              </p:cNvPr>
              <p:cNvSpPr/>
              <p:nvPr/>
            </p:nvSpPr>
            <p:spPr>
              <a:xfrm flipH="1">
                <a:off x="1790603" y="5557452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D6B58E-FF16-4FD7-A663-A09CDE73E9C8}"/>
                </a:ext>
              </a:extLst>
            </p:cNvPr>
            <p:cNvSpPr txBox="1"/>
            <p:nvPr/>
          </p:nvSpPr>
          <p:spPr>
            <a:xfrm>
              <a:off x="212732" y="5549842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 b="0" u="none" strike="noStrike" cap="none" dirty="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  <a:cs typeface="Arial"/>
                  <a:sym typeface="Arial"/>
                </a:rPr>
                <a:t>최종목표</a:t>
              </a:r>
              <a:endParaRPr lang="ko-KR" altLang="en-US" sz="2800" b="0" dirty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800F6D-37A2-4EF4-9205-0CF0E59CD7AD}"/>
                </a:ext>
              </a:extLst>
            </p:cNvPr>
            <p:cNvSpPr txBox="1"/>
            <p:nvPr/>
          </p:nvSpPr>
          <p:spPr>
            <a:xfrm>
              <a:off x="1972211" y="5480592"/>
              <a:ext cx="341416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전투 및 콘텐츠 기획 완성</a:t>
              </a:r>
              <a:endParaRPr lang="en-US" altLang="ko-KR" sz="2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</a:rPr>
                <a:t>밸런스 및 레벨 테스트 환경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A6FF77-BF57-43DD-8182-F6809FA46461}"/>
              </a:ext>
            </a:extLst>
          </p:cNvPr>
          <p:cNvGrpSpPr/>
          <p:nvPr/>
        </p:nvGrpSpPr>
        <p:grpSpPr>
          <a:xfrm>
            <a:off x="6748582" y="2543845"/>
            <a:ext cx="4995447" cy="584775"/>
            <a:chOff x="212732" y="2623173"/>
            <a:chExt cx="4995447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C7E5AB-AB39-48DE-912A-39762730C360}"/>
                </a:ext>
              </a:extLst>
            </p:cNvPr>
            <p:cNvSpPr txBox="1"/>
            <p:nvPr/>
          </p:nvSpPr>
          <p:spPr>
            <a:xfrm>
              <a:off x="212732" y="2653950"/>
              <a:ext cx="14300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altLang="en-US" sz="2800">
                  <a:solidFill>
                    <a:srgbClr val="FF0156"/>
                  </a:solidFill>
                  <a:latin typeface="a아시아헤드3" panose="02020600000000000000" pitchFamily="18" charset="-127"/>
                  <a:ea typeface="a아시아헤드3" panose="02020600000000000000" pitchFamily="18" charset="-127"/>
                </a:rPr>
                <a:t>장르</a:t>
              </a:r>
              <a:endParaRPr lang="ko-KR" altLang="en-US" sz="2800" b="0">
                <a:solidFill>
                  <a:srgbClr val="FF0156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D3F749-2835-4713-B1C8-9E2EDDF5A4F9}"/>
                </a:ext>
              </a:extLst>
            </p:cNvPr>
            <p:cNvSpPr txBox="1"/>
            <p:nvPr/>
          </p:nvSpPr>
          <p:spPr>
            <a:xfrm>
              <a:off x="1972211" y="2623173"/>
              <a:ext cx="32359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 err="1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뱀서라이크</a:t>
              </a:r>
              <a:r>
                <a:rPr lang="ko-KR" altLang="en-US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+ @</a:t>
              </a:r>
              <a:endParaRPr lang="en-US" altLang="ko-KR" sz="32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A377811-8A49-465A-92E9-B886458B9BA6}"/>
                </a:ext>
              </a:extLst>
            </p:cNvPr>
            <p:cNvGrpSpPr/>
            <p:nvPr/>
          </p:nvGrpSpPr>
          <p:grpSpPr>
            <a:xfrm>
              <a:off x="1790603" y="2647590"/>
              <a:ext cx="138753" cy="535940"/>
              <a:chOff x="1790603" y="2664631"/>
              <a:chExt cx="138753" cy="53594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5AE456-67C2-4932-A7AB-D0D7D9903774}"/>
                  </a:ext>
                </a:extLst>
              </p:cNvPr>
              <p:cNvSpPr/>
              <p:nvPr/>
            </p:nvSpPr>
            <p:spPr>
              <a:xfrm flipH="1">
                <a:off x="1821356" y="2692571"/>
                <a:ext cx="108000" cy="508000"/>
              </a:xfrm>
              <a:prstGeom prst="rect">
                <a:avLst/>
              </a:prstGeom>
              <a:solidFill>
                <a:srgbClr val="01F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BE6AA3-7C9B-494B-9128-EF0DA3DF3DBC}"/>
                  </a:ext>
                </a:extLst>
              </p:cNvPr>
              <p:cNvSpPr/>
              <p:nvPr/>
            </p:nvSpPr>
            <p:spPr>
              <a:xfrm flipH="1">
                <a:off x="1790603" y="2664631"/>
                <a:ext cx="108000" cy="508000"/>
              </a:xfrm>
              <a:prstGeom prst="rect">
                <a:avLst/>
              </a:prstGeom>
              <a:solidFill>
                <a:srgbClr val="FF0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9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4C53BB7-2443-9865-A3CF-3EEDBBB8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F86C387E-BD89-BCCD-0A14-49EECB1C752C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226859-4F0B-F0D8-AAA3-20F252D08266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프로젝트 개요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78C1E1BC-9DC6-8628-D008-403B35DC7C55}"/>
              </a:ext>
            </a:extLst>
          </p:cNvPr>
          <p:cNvSpPr txBox="1"/>
          <p:nvPr/>
        </p:nvSpPr>
        <p:spPr>
          <a:xfrm>
            <a:off x="2171698" y="99319"/>
            <a:ext cx="1691175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프로젝트 목표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16BEA9-C97F-76B6-7E5C-C60EF8749439}"/>
              </a:ext>
            </a:extLst>
          </p:cNvPr>
          <p:cNvGrpSpPr/>
          <p:nvPr/>
        </p:nvGrpSpPr>
        <p:grpSpPr>
          <a:xfrm>
            <a:off x="749197" y="977896"/>
            <a:ext cx="4536176" cy="4689050"/>
            <a:chOff x="543452" y="977896"/>
            <a:chExt cx="4536176" cy="4689050"/>
          </a:xfrm>
        </p:grpSpPr>
        <p:pic>
          <p:nvPicPr>
            <p:cNvPr id="3" name="그림 2" descr="텍스트, 스크린샷, 디스플레이,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880342F-7164-3EE8-0593-2C58F3E8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3" t="7593" r="61122" b="37414"/>
            <a:stretch/>
          </p:blipFill>
          <p:spPr>
            <a:xfrm>
              <a:off x="831895" y="977896"/>
              <a:ext cx="3959290" cy="37713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5B2189-7062-A366-8E38-EB2E26A07E49}"/>
                </a:ext>
              </a:extLst>
            </p:cNvPr>
            <p:cNvSpPr txBox="1"/>
            <p:nvPr/>
          </p:nvSpPr>
          <p:spPr>
            <a:xfrm>
              <a:off x="543452" y="5005226"/>
              <a:ext cx="4536176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계속적인 </a:t>
              </a:r>
              <a:r>
                <a:rPr lang="ko-KR" altLang="en-US" sz="2000">
                  <a:solidFill>
                    <a:srgbClr val="01FFD7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테스트</a:t>
              </a: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와 </a:t>
              </a:r>
              <a:r>
                <a:rPr lang="ko-KR" altLang="en-US" sz="2000">
                  <a:solidFill>
                    <a:srgbClr val="FF0156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시스템 및 컨텐츠 확장</a:t>
              </a: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이 용이하게 개발 및 관리</a:t>
              </a:r>
              <a:endParaRPr lang="en-US" altLang="ko-KR" sz="2000" u="none" strike="noStrike" cap="none" dirty="0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E2A5E9-E738-92B1-4FC4-9CB69A43FABB}"/>
              </a:ext>
            </a:extLst>
          </p:cNvPr>
          <p:cNvGrpSpPr/>
          <p:nvPr/>
        </p:nvGrpSpPr>
        <p:grpSpPr>
          <a:xfrm>
            <a:off x="6557680" y="977898"/>
            <a:ext cx="5172640" cy="4689048"/>
            <a:chOff x="6690049" y="977898"/>
            <a:chExt cx="5172640" cy="4689048"/>
          </a:xfrm>
        </p:grpSpPr>
        <p:pic>
          <p:nvPicPr>
            <p:cNvPr id="5" name="그림 4" descr="스크린샷, 디지털 합성, 보라색, PC 게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C75EBEF-0509-5644-EE7D-BA76095B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14015" r="39235" b="1618"/>
            <a:stretch/>
          </p:blipFill>
          <p:spPr>
            <a:xfrm>
              <a:off x="7281727" y="977898"/>
              <a:ext cx="3959290" cy="37713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D67A48-C2D1-22AC-619E-3317EE594646}"/>
                </a:ext>
              </a:extLst>
            </p:cNvPr>
            <p:cNvSpPr txBox="1"/>
            <p:nvPr/>
          </p:nvSpPr>
          <p:spPr>
            <a:xfrm>
              <a:off x="6690049" y="5005226"/>
              <a:ext cx="5172640" cy="661720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>
                  <a:solidFill>
                    <a:srgbClr val="01FFD7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뱀서의 근본적인 재미경험</a:t>
              </a: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을 구현 이후 </a:t>
              </a:r>
              <a:endParaRPr lang="en-US" altLang="ko-KR" sz="200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테스트를 통해 </a:t>
              </a:r>
              <a:r>
                <a:rPr lang="en-US" altLang="ko-KR" sz="2000">
                  <a:solidFill>
                    <a:srgbClr val="FF0156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‘</a:t>
              </a:r>
              <a:r>
                <a:rPr lang="ko-KR" altLang="en-US" sz="2000">
                  <a:solidFill>
                    <a:srgbClr val="FF0156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성장전략</a:t>
              </a:r>
              <a:r>
                <a:rPr lang="en-US" altLang="ko-KR" sz="2000">
                  <a:solidFill>
                    <a:srgbClr val="FF0156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’</a:t>
              </a:r>
              <a:r>
                <a:rPr lang="ko-KR" altLang="en-US" sz="2000">
                  <a:solidFill>
                    <a:srgbClr val="FF0156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의 재미</a:t>
              </a:r>
              <a:r>
                <a:rPr lang="ko-KR" altLang="en-US" sz="2000">
                  <a:solidFill>
                    <a:schemeClr val="bg1"/>
                  </a:solidFill>
                  <a:latin typeface="비트로 코어 TTF" pitchFamily="2" charset="-127"/>
                  <a:ea typeface="비트로 코어 TTF" pitchFamily="2" charset="-127"/>
                  <a:sym typeface="Arial"/>
                </a:rPr>
                <a:t>를 추가</a:t>
              </a:r>
              <a:endParaRPr lang="en-US" altLang="ko-KR" sz="2000" u="none" strike="noStrike" cap="none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14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94A32F0-66A7-6A5B-4068-921595051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1D603B-A2DD-C0CD-5A00-45478574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8" t="14259" r="36058" b="30749"/>
          <a:stretch/>
        </p:blipFill>
        <p:spPr>
          <a:xfrm>
            <a:off x="4396197" y="977897"/>
            <a:ext cx="3399606" cy="3771383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1E4E61-10AF-0970-D6E6-684C40C35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4447" r="47247" b="4447"/>
          <a:stretch/>
        </p:blipFill>
        <p:spPr>
          <a:xfrm>
            <a:off x="8522624" y="977898"/>
            <a:ext cx="3399602" cy="3771383"/>
          </a:xfrm>
          <a:prstGeom prst="rect">
            <a:avLst/>
          </a:prstGeom>
        </p:spPr>
      </p:pic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7698150C-7820-C568-82A4-B2DDBECAF859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ED307E4-10C9-193F-61E9-D18A3FEF3F7C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프로젝트 개요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61BEA37C-AF12-6F46-7379-E7E0056962C4}"/>
              </a:ext>
            </a:extLst>
          </p:cNvPr>
          <p:cNvSpPr txBox="1"/>
          <p:nvPr/>
        </p:nvSpPr>
        <p:spPr>
          <a:xfrm>
            <a:off x="2171698" y="99319"/>
            <a:ext cx="2950807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프로토타입 필수 구현 요소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pic>
        <p:nvPicPr>
          <p:cNvPr id="9" name="그림 8" descr="스크린샷, 그래픽 소프트웨어, 디지털 합성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30464D5-F08A-E703-C58F-1A1525418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t="16107" r="43444" b="15345"/>
          <a:stretch/>
        </p:blipFill>
        <p:spPr>
          <a:xfrm>
            <a:off x="269773" y="977899"/>
            <a:ext cx="3399604" cy="3771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C93AA6-D5E0-2A2E-04BD-11386BA419D4}"/>
              </a:ext>
            </a:extLst>
          </p:cNvPr>
          <p:cNvSpPr txBox="1"/>
          <p:nvPr/>
        </p:nvSpPr>
        <p:spPr>
          <a:xfrm>
            <a:off x="232935" y="5005226"/>
            <a:ext cx="3414166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세밀한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이동조작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과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자동공격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E445A-195F-107C-A6D5-0DCFD684D5C7}"/>
              </a:ext>
            </a:extLst>
          </p:cNvPr>
          <p:cNvSpPr txBox="1"/>
          <p:nvPr/>
        </p:nvSpPr>
        <p:spPr>
          <a:xfrm>
            <a:off x="4381637" y="5005226"/>
            <a:ext cx="3414166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카메라 밖에서 스폰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되어</a:t>
            </a:r>
            <a:endParaRPr lang="en-US" altLang="ko-KR" sz="2000" u="none" strike="noStrike" cap="none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전방위로 몰려오는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수많은 적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4C0144-6628-B3BF-2A3F-49E475364708}"/>
              </a:ext>
            </a:extLst>
          </p:cNvPr>
          <p:cNvSpPr txBox="1"/>
          <p:nvPr/>
        </p:nvSpPr>
        <p:spPr>
          <a:xfrm>
            <a:off x="8315325" y="5005226"/>
            <a:ext cx="3844194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세분화 된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공격</a:t>
            </a:r>
            <a:r>
              <a:rPr lang="en-US" altLang="ko-KR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,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 방어</a:t>
            </a:r>
            <a:r>
              <a:rPr lang="en-US" altLang="ko-KR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, </a:t>
            </a: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성장 스탯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과 </a:t>
            </a: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랜덤한 스킬 및 스탯 </a:t>
            </a:r>
            <a:r>
              <a:rPr lang="ko-KR" altLang="en-US" sz="20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제공</a:t>
            </a:r>
            <a:endParaRPr lang="en-US" altLang="ko-KR" sz="20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00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A4A633B-D090-80FB-EE0D-CA5F25D67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E5335499-A415-D2F5-1F16-030C55C681CA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12DAA0F5-A9C4-C7DB-A294-9EAAE2552F57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프로젝트 개요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9CE24DB5-CDAA-0D59-9B6B-414383C96ECB}"/>
              </a:ext>
            </a:extLst>
          </p:cNvPr>
          <p:cNvSpPr txBox="1"/>
          <p:nvPr/>
        </p:nvSpPr>
        <p:spPr>
          <a:xfrm>
            <a:off x="2171698" y="99319"/>
            <a:ext cx="1714501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레퍼런스 게임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FAD03A-4917-C9BA-C2B8-4FAD75B976AD}"/>
              </a:ext>
            </a:extLst>
          </p:cNvPr>
          <p:cNvSpPr txBox="1"/>
          <p:nvPr/>
        </p:nvSpPr>
        <p:spPr>
          <a:xfrm>
            <a:off x="232935" y="4491648"/>
            <a:ext cx="2136192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장르 기본 연구</a:t>
            </a:r>
            <a:endParaRPr lang="en-US" altLang="ko-KR" sz="2000" u="none" strike="noStrike" cap="none" dirty="0">
              <a:solidFill>
                <a:srgbClr val="01FFD7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pic>
        <p:nvPicPr>
          <p:cNvPr id="4" name="그림 3" descr="텍스트, 그래픽 디자인, 만화 영화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80326F-6832-3DE0-F9AD-5AD8FF5C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2677" r="6229" b="3575"/>
          <a:stretch/>
        </p:blipFill>
        <p:spPr>
          <a:xfrm>
            <a:off x="9786033" y="977897"/>
            <a:ext cx="2136193" cy="3178953"/>
          </a:xfrm>
          <a:prstGeom prst="rect">
            <a:avLst/>
          </a:prstGeom>
        </p:spPr>
      </p:pic>
      <p:pic>
        <p:nvPicPr>
          <p:cNvPr id="5" name="그림 4" descr="인간의 얼굴, 포스터, 의류, 페인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11ADBB-964B-CEED-41E5-1AF62BD9B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2525" r="5270" b="3989"/>
          <a:stretch/>
        </p:blipFill>
        <p:spPr>
          <a:xfrm>
            <a:off x="7406968" y="977897"/>
            <a:ext cx="2136192" cy="3178953"/>
          </a:xfrm>
          <a:prstGeom prst="rect">
            <a:avLst/>
          </a:prstGeom>
        </p:spPr>
      </p:pic>
      <p:pic>
        <p:nvPicPr>
          <p:cNvPr id="6" name="그림 5" descr="인간의 얼굴, 포스터, 가상의 캐릭터, 소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382881-D893-8994-2600-57A0FC8D1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2055" r="6529" b="4458"/>
          <a:stretch/>
        </p:blipFill>
        <p:spPr>
          <a:xfrm>
            <a:off x="269773" y="977897"/>
            <a:ext cx="2136192" cy="3178953"/>
          </a:xfrm>
          <a:prstGeom prst="rect">
            <a:avLst/>
          </a:prstGeom>
        </p:spPr>
      </p:pic>
      <p:pic>
        <p:nvPicPr>
          <p:cNvPr id="7" name="그림 6" descr="텍스트, 댄스, 그래픽 디자인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6243ED-7DE7-7B50-6242-8E3CD479D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1633" r="5881" b="4618"/>
          <a:stretch/>
        </p:blipFill>
        <p:spPr>
          <a:xfrm>
            <a:off x="5027903" y="977897"/>
            <a:ext cx="2136192" cy="3178953"/>
          </a:xfrm>
          <a:prstGeom prst="rect">
            <a:avLst/>
          </a:prstGeom>
        </p:spPr>
      </p:pic>
      <p:pic>
        <p:nvPicPr>
          <p:cNvPr id="8" name="그림 7" descr="텍스트, 아니메, 소설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FB38B3-4F28-4B6E-7DAF-7CB4E59AD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1909" r="6910" b="4605"/>
          <a:stretch/>
        </p:blipFill>
        <p:spPr>
          <a:xfrm>
            <a:off x="2648838" y="977897"/>
            <a:ext cx="2136192" cy="3178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7D559-863A-1D60-527B-B996E24743A5}"/>
              </a:ext>
            </a:extLst>
          </p:cNvPr>
          <p:cNvSpPr txBox="1"/>
          <p:nvPr/>
        </p:nvSpPr>
        <p:spPr>
          <a:xfrm>
            <a:off x="2648838" y="4491648"/>
            <a:ext cx="2136192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01FFD7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슈터 전투</a:t>
            </a:r>
            <a:endParaRPr lang="en-US" altLang="ko-KR" sz="2000" u="none" strike="noStrike" cap="none" dirty="0">
              <a:solidFill>
                <a:srgbClr val="01FFD7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A7295-0539-872E-D221-5F4B36D7215B}"/>
              </a:ext>
            </a:extLst>
          </p:cNvPr>
          <p:cNvSpPr txBox="1"/>
          <p:nvPr/>
        </p:nvSpPr>
        <p:spPr>
          <a:xfrm>
            <a:off x="5027903" y="4491648"/>
            <a:ext cx="2136192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그래픽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CDF59-F597-7D7E-8292-B0CD0A234AA2}"/>
              </a:ext>
            </a:extLst>
          </p:cNvPr>
          <p:cNvSpPr txBox="1"/>
          <p:nvPr/>
        </p:nvSpPr>
        <p:spPr>
          <a:xfrm>
            <a:off x="7406968" y="4491648"/>
            <a:ext cx="2136192" cy="353943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레벨 환경 요소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47B97-4D9B-CEEA-7798-E70B2E55E41A}"/>
              </a:ext>
            </a:extLst>
          </p:cNvPr>
          <p:cNvSpPr txBox="1"/>
          <p:nvPr/>
        </p:nvSpPr>
        <p:spPr>
          <a:xfrm>
            <a:off x="9786033" y="4377021"/>
            <a:ext cx="2136192" cy="661720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>
                <a:solidFill>
                  <a:srgbClr val="FF0156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스탯별 시스템 및 밸런스</a:t>
            </a:r>
            <a:endParaRPr lang="en-US" altLang="ko-KR" sz="2000" u="none" strike="noStrike" cap="none" dirty="0">
              <a:solidFill>
                <a:srgbClr val="FF0156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55037DD0-59EC-8F73-1C0F-8AC1E885922E}"/>
              </a:ext>
            </a:extLst>
          </p:cNvPr>
          <p:cNvSpPr/>
          <p:nvPr/>
        </p:nvSpPr>
        <p:spPr>
          <a:xfrm rot="5400000">
            <a:off x="2302800" y="2812562"/>
            <a:ext cx="449201" cy="4515259"/>
          </a:xfrm>
          <a:prstGeom prst="rightBrace">
            <a:avLst>
              <a:gd name="adj1" fmla="val 69401"/>
              <a:gd name="adj2" fmla="val 50000"/>
            </a:avLst>
          </a:prstGeom>
          <a:ln w="57150">
            <a:solidFill>
              <a:srgbClr val="01FF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93CFEA28-0081-04B7-3A22-D899B70057C9}"/>
              </a:ext>
            </a:extLst>
          </p:cNvPr>
          <p:cNvSpPr/>
          <p:nvPr/>
        </p:nvSpPr>
        <p:spPr>
          <a:xfrm rot="5400000">
            <a:off x="8250462" y="1623030"/>
            <a:ext cx="449201" cy="6894323"/>
          </a:xfrm>
          <a:prstGeom prst="rightBrace">
            <a:avLst>
              <a:gd name="adj1" fmla="val 69401"/>
              <a:gd name="adj2" fmla="val 50000"/>
            </a:avLst>
          </a:prstGeom>
          <a:ln w="57150">
            <a:solidFill>
              <a:srgbClr val="FF0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469A2-A557-D345-5438-E76D76E6C2EB}"/>
              </a:ext>
            </a:extLst>
          </p:cNvPr>
          <p:cNvSpPr txBox="1"/>
          <p:nvPr/>
        </p:nvSpPr>
        <p:spPr>
          <a:xfrm>
            <a:off x="269770" y="5471763"/>
            <a:ext cx="4515260" cy="477054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프로토타입용 레퍼런스</a:t>
            </a:r>
            <a:endParaRPr lang="en-US" altLang="ko-KR" sz="28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281F81-6F7B-ACF2-A060-A3AE05A384F5}"/>
              </a:ext>
            </a:extLst>
          </p:cNvPr>
          <p:cNvSpPr txBox="1"/>
          <p:nvPr/>
        </p:nvSpPr>
        <p:spPr>
          <a:xfrm>
            <a:off x="5501074" y="5471763"/>
            <a:ext cx="5947976" cy="477054"/>
          </a:xfrm>
          <a:prstGeom prst="rect">
            <a:avLst/>
          </a:prstGeom>
          <a:noFill/>
        </p:spPr>
        <p:txBody>
          <a:bodyPr wrap="square" lIns="0" tIns="0" rIns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+ </a:t>
            </a:r>
            <a:r>
              <a:rPr lang="ko-KR" altLang="en-US" sz="2800" u="none" strike="noStrike" cap="none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최종목표 추가 구현용 레퍼런스</a:t>
            </a:r>
            <a:endParaRPr lang="en-US" altLang="ko-KR" sz="2800" u="none" strike="noStrike" cap="none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12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60307F1B-3F65-5837-FAC0-4AA353B7C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AAE0C8-43B5-249A-9C14-3F1D745F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75" t="12100" r="10875" b="12100"/>
          <a:stretch>
            <a:fillRect/>
          </a:stretch>
        </p:blipFill>
        <p:spPr>
          <a:xfrm>
            <a:off x="6572829" y="57150"/>
            <a:ext cx="5646966" cy="6800850"/>
          </a:xfrm>
          <a:custGeom>
            <a:avLst/>
            <a:gdLst>
              <a:gd name="connsiteX0" fmla="*/ 0 w 4316400"/>
              <a:gd name="connsiteY0" fmla="*/ 0 h 5198400"/>
              <a:gd name="connsiteX1" fmla="*/ 4316400 w 4316400"/>
              <a:gd name="connsiteY1" fmla="*/ 0 h 5198400"/>
              <a:gd name="connsiteX2" fmla="*/ 4316400 w 4316400"/>
              <a:gd name="connsiteY2" fmla="*/ 5198400 h 5198400"/>
              <a:gd name="connsiteX3" fmla="*/ 0 w 4316400"/>
              <a:gd name="connsiteY3" fmla="*/ 5198400 h 51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6400" h="5198400">
                <a:moveTo>
                  <a:pt x="0" y="0"/>
                </a:moveTo>
                <a:lnTo>
                  <a:pt x="4316400" y="0"/>
                </a:lnTo>
                <a:lnTo>
                  <a:pt x="4316400" y="5198400"/>
                </a:lnTo>
                <a:lnTo>
                  <a:pt x="0" y="5198400"/>
                </a:lnTo>
                <a:close/>
              </a:path>
            </a:pathLst>
          </a:custGeom>
        </p:spPr>
      </p:pic>
      <p:sp>
        <p:nvSpPr>
          <p:cNvPr id="20" name="Google Shape;49;p2">
            <a:extLst>
              <a:ext uri="{FF2B5EF4-FFF2-40B4-BE49-F238E27FC236}">
                <a16:creationId xmlns:a16="http://schemas.microsoft.com/office/drawing/2014/main" id="{537EFF43-7702-18F4-C2D5-B6AB1D365426}"/>
              </a:ext>
            </a:extLst>
          </p:cNvPr>
          <p:cNvSpPr/>
          <p:nvPr/>
        </p:nvSpPr>
        <p:spPr>
          <a:xfrm rot="5400000">
            <a:off x="5084336" y="-5086349"/>
            <a:ext cx="20193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50;p2">
            <a:extLst>
              <a:ext uri="{FF2B5EF4-FFF2-40B4-BE49-F238E27FC236}">
                <a16:creationId xmlns:a16="http://schemas.microsoft.com/office/drawing/2014/main" id="{D90D88B8-C2E8-9BC2-BB8F-59B834D92081}"/>
              </a:ext>
            </a:extLst>
          </p:cNvPr>
          <p:cNvSpPr/>
          <p:nvPr/>
        </p:nvSpPr>
        <p:spPr>
          <a:xfrm rot="-5400000">
            <a:off x="5029203" y="-304800"/>
            <a:ext cx="2133600" cy="12191999"/>
          </a:xfrm>
          <a:prstGeom prst="rect">
            <a:avLst/>
          </a:prstGeom>
          <a:gradFill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320124-6966-C57A-9C8C-03101187A060}"/>
              </a:ext>
            </a:extLst>
          </p:cNvPr>
          <p:cNvSpPr/>
          <p:nvPr/>
        </p:nvSpPr>
        <p:spPr>
          <a:xfrm>
            <a:off x="6278244" y="17688"/>
            <a:ext cx="5809800" cy="68579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텍스트, 멀티미디어 소프트웨어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B59540-3C6A-B808-72AA-B84F151F5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7593" r="19444" b="5867"/>
          <a:stretch>
            <a:fillRect/>
          </a:stretch>
        </p:blipFill>
        <p:spPr>
          <a:xfrm>
            <a:off x="68925" y="22313"/>
            <a:ext cx="8093242" cy="6816638"/>
          </a:xfrm>
          <a:custGeom>
            <a:avLst/>
            <a:gdLst>
              <a:gd name="connsiteX0" fmla="*/ 0 w 7046318"/>
              <a:gd name="connsiteY0" fmla="*/ 0 h 5934853"/>
              <a:gd name="connsiteX1" fmla="*/ 7046318 w 7046318"/>
              <a:gd name="connsiteY1" fmla="*/ 0 h 5934853"/>
              <a:gd name="connsiteX2" fmla="*/ 5620652 w 7046318"/>
              <a:gd name="connsiteY2" fmla="*/ 5934853 h 5934853"/>
              <a:gd name="connsiteX3" fmla="*/ 0 w 7046318"/>
              <a:gd name="connsiteY3" fmla="*/ 5934853 h 593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6318" h="5934853">
                <a:moveTo>
                  <a:pt x="0" y="0"/>
                </a:moveTo>
                <a:lnTo>
                  <a:pt x="7046318" y="0"/>
                </a:lnTo>
                <a:lnTo>
                  <a:pt x="5620652" y="5934853"/>
                </a:lnTo>
                <a:lnTo>
                  <a:pt x="0" y="5934853"/>
                </a:lnTo>
                <a:close/>
              </a:path>
            </a:pathLst>
          </a:cu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8076191-1B1A-65A0-136C-04E28D1F8C27}"/>
              </a:ext>
            </a:extLst>
          </p:cNvPr>
          <p:cNvSpPr/>
          <p:nvPr/>
        </p:nvSpPr>
        <p:spPr>
          <a:xfrm>
            <a:off x="6530020" y="2639481"/>
            <a:ext cx="5598601" cy="2150534"/>
          </a:xfrm>
          <a:custGeom>
            <a:avLst/>
            <a:gdLst>
              <a:gd name="connsiteX0" fmla="*/ 516600 w 5598601"/>
              <a:gd name="connsiteY0" fmla="*/ 0 h 2150534"/>
              <a:gd name="connsiteX1" fmla="*/ 781430 w 5598601"/>
              <a:gd name="connsiteY1" fmla="*/ 0 h 2150534"/>
              <a:gd name="connsiteX2" fmla="*/ 5333771 w 5598601"/>
              <a:gd name="connsiteY2" fmla="*/ 0 h 2150534"/>
              <a:gd name="connsiteX3" fmla="*/ 5598601 w 5598601"/>
              <a:gd name="connsiteY3" fmla="*/ 0 h 2150534"/>
              <a:gd name="connsiteX4" fmla="*/ 5598601 w 5598601"/>
              <a:gd name="connsiteY4" fmla="*/ 2150534 h 2150534"/>
              <a:gd name="connsiteX5" fmla="*/ 5333771 w 5598601"/>
              <a:gd name="connsiteY5" fmla="*/ 2150534 h 2150534"/>
              <a:gd name="connsiteX6" fmla="*/ 264830 w 5598601"/>
              <a:gd name="connsiteY6" fmla="*/ 2150534 h 2150534"/>
              <a:gd name="connsiteX7" fmla="*/ 0 w 5598601"/>
              <a:gd name="connsiteY7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8601" h="2150534">
                <a:moveTo>
                  <a:pt x="516600" y="0"/>
                </a:moveTo>
                <a:lnTo>
                  <a:pt x="781430" y="0"/>
                </a:lnTo>
                <a:lnTo>
                  <a:pt x="5333771" y="0"/>
                </a:lnTo>
                <a:lnTo>
                  <a:pt x="5598601" y="0"/>
                </a:lnTo>
                <a:lnTo>
                  <a:pt x="5598601" y="2150534"/>
                </a:lnTo>
                <a:lnTo>
                  <a:pt x="5333771" y="2150534"/>
                </a:lnTo>
                <a:lnTo>
                  <a:pt x="264830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01FFD7"/>
          </a:solidFill>
          <a:ln w="76200" cap="flat" cmpd="sng">
            <a:solidFill>
              <a:srgbClr val="01FF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62D314F-A672-8ACF-D004-AF4320C0B07E}"/>
              </a:ext>
            </a:extLst>
          </p:cNvPr>
          <p:cNvSpPr/>
          <p:nvPr/>
        </p:nvSpPr>
        <p:spPr>
          <a:xfrm>
            <a:off x="6406257" y="2477557"/>
            <a:ext cx="5722364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gradFill flip="none" rotWithShape="1">
            <a:gsLst>
              <a:gs pos="0">
                <a:schemeClr val="dk1"/>
              </a:gs>
              <a:gs pos="10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51;p2">
            <a:extLst>
              <a:ext uri="{FF2B5EF4-FFF2-40B4-BE49-F238E27FC236}">
                <a16:creationId xmlns:a16="http://schemas.microsoft.com/office/drawing/2014/main" id="{82A962EC-081B-320F-B785-985204BA38B1}"/>
              </a:ext>
            </a:extLst>
          </p:cNvPr>
          <p:cNvGrpSpPr/>
          <p:nvPr/>
        </p:nvGrpSpPr>
        <p:grpSpPr>
          <a:xfrm>
            <a:off x="-1007" y="0"/>
            <a:ext cx="12193007" cy="6896100"/>
            <a:chOff x="-1007" y="0"/>
            <a:chExt cx="12193007" cy="6896100"/>
          </a:xfrm>
        </p:grpSpPr>
        <p:sp>
          <p:nvSpPr>
            <p:cNvPr id="23" name="Google Shape;52;p2">
              <a:extLst>
                <a:ext uri="{FF2B5EF4-FFF2-40B4-BE49-F238E27FC236}">
                  <a16:creationId xmlns:a16="http://schemas.microsoft.com/office/drawing/2014/main" id="{304AC204-CFC4-A061-C829-EB48F878B3F2}"/>
                </a:ext>
              </a:extLst>
            </p:cNvPr>
            <p:cNvSpPr/>
            <p:nvPr/>
          </p:nvSpPr>
          <p:spPr>
            <a:xfrm rot="5400000">
              <a:off x="-909214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53;p2">
              <a:extLst>
                <a:ext uri="{FF2B5EF4-FFF2-40B4-BE49-F238E27FC236}">
                  <a16:creationId xmlns:a16="http://schemas.microsoft.com/office/drawing/2014/main" id="{F9A25F81-50E7-5A92-D898-45791D5F19CA}"/>
                </a:ext>
              </a:extLst>
            </p:cNvPr>
            <p:cNvSpPr/>
            <p:nvPr/>
          </p:nvSpPr>
          <p:spPr>
            <a:xfrm rot="5400000">
              <a:off x="8705401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54;p2">
              <a:extLst>
                <a:ext uri="{FF2B5EF4-FFF2-40B4-BE49-F238E27FC236}">
                  <a16:creationId xmlns:a16="http://schemas.microsoft.com/office/drawing/2014/main" id="{1E7F4259-8B0F-7D31-773B-8B9AE84AFD9F}"/>
                </a:ext>
              </a:extLst>
            </p:cNvPr>
            <p:cNvSpPr/>
            <p:nvPr/>
          </p:nvSpPr>
          <p:spPr>
            <a:xfrm>
              <a:off x="-1007" y="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55;p2">
              <a:extLst>
                <a:ext uri="{FF2B5EF4-FFF2-40B4-BE49-F238E27FC236}">
                  <a16:creationId xmlns:a16="http://schemas.microsoft.com/office/drawing/2014/main" id="{90CBBB54-0975-6079-41FF-EB9A90BEAA5A}"/>
                </a:ext>
              </a:extLst>
            </p:cNvPr>
            <p:cNvSpPr/>
            <p:nvPr/>
          </p:nvSpPr>
          <p:spPr>
            <a:xfrm>
              <a:off x="0" y="6781800"/>
              <a:ext cx="12192000" cy="1143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id="{2232F411-82E9-E88A-1F46-6F6C693A215D}"/>
                </a:ext>
              </a:extLst>
            </p:cNvPr>
            <p:cNvSpPr/>
            <p:nvPr/>
          </p:nvSpPr>
          <p:spPr>
            <a:xfrm rot="5400000">
              <a:off x="-3371399" y="3371399"/>
              <a:ext cx="6857998" cy="115200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57;p2">
              <a:extLst>
                <a:ext uri="{FF2B5EF4-FFF2-40B4-BE49-F238E27FC236}">
                  <a16:creationId xmlns:a16="http://schemas.microsoft.com/office/drawing/2014/main" id="{D9A24719-01EF-112A-FA7D-176A91A7D307}"/>
                </a:ext>
              </a:extLst>
            </p:cNvPr>
            <p:cNvSpPr/>
            <p:nvPr/>
          </p:nvSpPr>
          <p:spPr>
            <a:xfrm rot="5400000">
              <a:off x="11079370" y="3327557"/>
              <a:ext cx="2019301" cy="202887"/>
            </a:xfrm>
            <a:prstGeom prst="rect">
              <a:avLst/>
            </a:prstGeom>
            <a:solidFill>
              <a:srgbClr val="FF01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A08DB06-51C7-020E-100A-A4299FDD812F}"/>
              </a:ext>
            </a:extLst>
          </p:cNvPr>
          <p:cNvSpPr/>
          <p:nvPr/>
        </p:nvSpPr>
        <p:spPr>
          <a:xfrm>
            <a:off x="6820801" y="2353733"/>
            <a:ext cx="5333771" cy="2150534"/>
          </a:xfrm>
          <a:custGeom>
            <a:avLst/>
            <a:gdLst>
              <a:gd name="connsiteX0" fmla="*/ 516600 w 5333771"/>
              <a:gd name="connsiteY0" fmla="*/ 0 h 2150534"/>
              <a:gd name="connsiteX1" fmla="*/ 5333771 w 5333771"/>
              <a:gd name="connsiteY1" fmla="*/ 0 h 2150534"/>
              <a:gd name="connsiteX2" fmla="*/ 5333771 w 5333771"/>
              <a:gd name="connsiteY2" fmla="*/ 2150534 h 2150534"/>
              <a:gd name="connsiteX3" fmla="*/ 0 w 5333771"/>
              <a:gd name="connsiteY3" fmla="*/ 2150534 h 215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771" h="2150534">
                <a:moveTo>
                  <a:pt x="516600" y="0"/>
                </a:moveTo>
                <a:lnTo>
                  <a:pt x="5333771" y="0"/>
                </a:lnTo>
                <a:lnTo>
                  <a:pt x="5333771" y="2150534"/>
                </a:lnTo>
                <a:lnTo>
                  <a:pt x="0" y="2150534"/>
                </a:lnTo>
                <a:close/>
              </a:path>
            </a:pathLst>
          </a:custGeom>
          <a:solidFill>
            <a:srgbClr val="FF0156"/>
          </a:solidFill>
          <a:ln w="76200" cap="flat" cmpd="sng">
            <a:solidFill>
              <a:srgbClr val="FF015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3">
            <a:extLst>
              <a:ext uri="{FF2B5EF4-FFF2-40B4-BE49-F238E27FC236}">
                <a16:creationId xmlns:a16="http://schemas.microsoft.com/office/drawing/2014/main" id="{367D0EC6-9268-D631-E896-AAE719ED1BB5}"/>
              </a:ext>
            </a:extLst>
          </p:cNvPr>
          <p:cNvSpPr txBox="1"/>
          <p:nvPr/>
        </p:nvSpPr>
        <p:spPr>
          <a:xfrm>
            <a:off x="7179249" y="3054954"/>
            <a:ext cx="4834172" cy="74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72000" rIns="180000" bIns="360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i="0" u="none" strike="noStrike" cap="none">
                <a:solidFill>
                  <a:schemeClr val="dk1"/>
                </a:solidFill>
                <a:latin typeface="비트로 코어 TTF" pitchFamily="2" charset="-127"/>
                <a:ea typeface="비트로 코어 TTF" pitchFamily="2" charset="-127"/>
                <a:sym typeface="Arial"/>
              </a:rPr>
              <a:t>세부구현 계획</a:t>
            </a:r>
            <a:endParaRPr sz="5400" b="1" i="0" u="none" strike="noStrike" cap="none" dirty="0">
              <a:solidFill>
                <a:schemeClr val="dk1"/>
              </a:solidFill>
              <a:latin typeface="비트로 코어 TTF" pitchFamily="2" charset="-127"/>
              <a:ea typeface="비트로 코어 TTF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52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DBF73D4-7348-2BC7-D2CB-6EF4726D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AA6A5542-56D0-EEFF-0DEA-5414CA095C55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rect">
            <a:avLst/>
          </a:prstGeom>
          <a:solidFill>
            <a:srgbClr val="FF0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477E070-1994-77E3-F734-BE50E45EF897}"/>
              </a:ext>
            </a:extLst>
          </p:cNvPr>
          <p:cNvSpPr txBox="1"/>
          <p:nvPr/>
        </p:nvSpPr>
        <p:spPr>
          <a:xfrm>
            <a:off x="119536" y="99318"/>
            <a:ext cx="2052164" cy="52933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0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0156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  <a:sym typeface="Arial"/>
              </a:rPr>
              <a:t>세부구현 계획</a:t>
            </a:r>
            <a:endParaRPr sz="2800" dirty="0">
              <a:solidFill>
                <a:srgbClr val="FF0156"/>
              </a:solidFill>
              <a:latin typeface="a아시아헤드4" panose="02020600000000000000" pitchFamily="18" charset="-127"/>
              <a:ea typeface="a아시아헤드4" panose="02020600000000000000" pitchFamily="18" charset="-127"/>
              <a:sym typeface="Arial"/>
            </a:endParaRPr>
          </a:p>
        </p:txBody>
      </p:sp>
      <p:sp>
        <p:nvSpPr>
          <p:cNvPr id="99" name="Google Shape;99;p5">
            <a:extLst>
              <a:ext uri="{FF2B5EF4-FFF2-40B4-BE49-F238E27FC236}">
                <a16:creationId xmlns:a16="http://schemas.microsoft.com/office/drawing/2014/main" id="{F5ECDEB6-453B-FD2B-4199-278132E1D0A3}"/>
              </a:ext>
            </a:extLst>
          </p:cNvPr>
          <p:cNvSpPr txBox="1"/>
          <p:nvPr/>
        </p:nvSpPr>
        <p:spPr>
          <a:xfrm>
            <a:off x="2171698" y="99319"/>
            <a:ext cx="1793812" cy="529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solidFill>
                  <a:schemeClr val="dk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sym typeface="Arial"/>
              </a:rPr>
              <a:t>플레이어 캐릭터</a:t>
            </a:r>
            <a:endParaRPr sz="2000" dirty="0">
              <a:solidFill>
                <a:schemeClr val="dk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E66D0-2926-AB49-0695-50B16E399534}"/>
              </a:ext>
            </a:extLst>
          </p:cNvPr>
          <p:cNvSpPr txBox="1"/>
          <p:nvPr/>
        </p:nvSpPr>
        <p:spPr>
          <a:xfrm>
            <a:off x="119536" y="1274982"/>
            <a:ext cx="37898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PC</a:t>
            </a:r>
            <a:r>
              <a:rPr lang="ko-KR" altLang="en-US">
                <a:solidFill>
                  <a:schemeClr val="bg1"/>
                </a:solidFill>
              </a:rPr>
              <a:t>에 직접적인 관계를 가진 시스템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카메라 추적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캐릭터 이동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캐릭터 자동공격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캐릭터 자동 타겟팅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캐릭터 대시이동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캐릭터 피격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아이템 획득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체력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최대체력 증가</a:t>
            </a:r>
            <a:r>
              <a:rPr lang="en-US" altLang="ko-KR">
                <a:solidFill>
                  <a:schemeClr val="bg1"/>
                </a:solidFill>
              </a:rPr>
              <a:t>, HP</a:t>
            </a:r>
            <a:r>
              <a:rPr lang="ko-KR" altLang="en-US">
                <a:solidFill>
                  <a:schemeClr val="bg1"/>
                </a:solidFill>
              </a:rPr>
              <a:t>자동회복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방어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방어력 수식 적용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플레이어 스킬 최종데미지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그외 스탯 별 시스템</a:t>
            </a:r>
            <a:r>
              <a:rPr lang="en-US" altLang="ko-KR">
                <a:solidFill>
                  <a:schemeClr val="bg1"/>
                </a:solidFill>
              </a:rPr>
              <a:t>?</a:t>
            </a:r>
          </a:p>
          <a:p>
            <a:r>
              <a:rPr lang="ko-KR" altLang="en-US">
                <a:solidFill>
                  <a:schemeClr val="bg1"/>
                </a:solidFill>
              </a:rPr>
              <a:t>캐릭터 및 무기 선택</a:t>
            </a:r>
            <a:r>
              <a:rPr lang="en-US" altLang="ko-KR">
                <a:solidFill>
                  <a:schemeClr val="bg1"/>
                </a:solidFill>
              </a:rPr>
              <a:t>?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6C55A-E1A1-0767-F2AE-3B08D04B72E4}"/>
              </a:ext>
            </a:extLst>
          </p:cNvPr>
          <p:cNvSpPr txBox="1"/>
          <p:nvPr/>
        </p:nvSpPr>
        <p:spPr>
          <a:xfrm>
            <a:off x="4976854" y="1274982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몬스터에 직접적인 관계를 가질 시스템</a:t>
            </a:r>
            <a:endParaRPr lang="en-US" altLang="ko-KR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7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559</Words>
  <Application>Microsoft Office PowerPoint</Application>
  <PresentationFormat>와이드스크린</PresentationFormat>
  <Paragraphs>206</Paragraphs>
  <Slides>32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a아시아헤드1</vt:lpstr>
      <vt:lpstr>a아시아헤드2</vt:lpstr>
      <vt:lpstr>a아시아헤드3</vt:lpstr>
      <vt:lpstr>a아시아헤드4</vt:lpstr>
      <vt:lpstr>맑은 고딕</vt:lpstr>
      <vt:lpstr>맑은 고딕</vt:lpstr>
      <vt:lpstr>비트로 코어 TTF</vt:lpstr>
      <vt:lpstr>Arial</vt:lpstr>
      <vt:lpstr>Cyberfall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노</dc:creator>
  <cp:lastModifiedBy>준형 노</cp:lastModifiedBy>
  <cp:revision>39</cp:revision>
  <dcterms:created xsi:type="dcterms:W3CDTF">2025-03-05T05:05:58Z</dcterms:created>
  <dcterms:modified xsi:type="dcterms:W3CDTF">2025-03-07T09:49:10Z</dcterms:modified>
</cp:coreProperties>
</file>